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  <p:sldMasterId id="2147483881" r:id="rId2"/>
  </p:sldMasterIdLst>
  <p:notesMasterIdLst>
    <p:notesMasterId r:id="rId26"/>
  </p:notesMasterIdLst>
  <p:sldIdLst>
    <p:sldId id="2050096271" r:id="rId3"/>
    <p:sldId id="2050096286" r:id="rId4"/>
    <p:sldId id="2050096287" r:id="rId5"/>
    <p:sldId id="2050096288" r:id="rId6"/>
    <p:sldId id="2050096289" r:id="rId7"/>
    <p:sldId id="2050096281" r:id="rId8"/>
    <p:sldId id="2050096285" r:id="rId9"/>
    <p:sldId id="2050096252" r:id="rId10"/>
    <p:sldId id="2050096284" r:id="rId11"/>
    <p:sldId id="2050096282" r:id="rId12"/>
    <p:sldId id="2050096290" r:id="rId13"/>
    <p:sldId id="2050096303" r:id="rId14"/>
    <p:sldId id="2050096296" r:id="rId15"/>
    <p:sldId id="2050096304" r:id="rId16"/>
    <p:sldId id="2050096293" r:id="rId17"/>
    <p:sldId id="2050096301" r:id="rId18"/>
    <p:sldId id="2050096295" r:id="rId19"/>
    <p:sldId id="2050096297" r:id="rId20"/>
    <p:sldId id="2050096298" r:id="rId21"/>
    <p:sldId id="2050096299" r:id="rId22"/>
    <p:sldId id="2050096300" r:id="rId23"/>
    <p:sldId id="2050096283" r:id="rId24"/>
    <p:sldId id="2050096209" r:id="rId2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672" userDrawn="1">
          <p15:clr>
            <a:srgbClr val="A4A3A4"/>
          </p15:clr>
        </p15:guide>
        <p15:guide id="6" pos="7008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orient="horz" pos="3696" userDrawn="1">
          <p15:clr>
            <a:srgbClr val="A4A3A4"/>
          </p15:clr>
        </p15:guide>
        <p15:guide id="9" orient="horz" pos="960" userDrawn="1">
          <p15:clr>
            <a:srgbClr val="A4A3A4"/>
          </p15:clr>
        </p15:guide>
        <p15:guide id="10" orient="horz" pos="1272" userDrawn="1">
          <p15:clr>
            <a:srgbClr val="A4A3A4"/>
          </p15:clr>
        </p15:guide>
        <p15:guide id="11" orient="horz" pos="2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 P" initials="MP" lastIdx="50" clrIdx="0">
    <p:extLst>
      <p:ext uri="{19B8F6BF-5375-455C-9EA6-DF929625EA0E}">
        <p15:presenceInfo xmlns:p15="http://schemas.microsoft.com/office/powerpoint/2012/main" userId="2a1d81ed7558ee77" providerId="Windows Live"/>
      </p:ext>
    </p:extLst>
  </p:cmAuthor>
  <p:cmAuthor id="2" name="Elżbieta Con" initials="EC" lastIdx="58" clrIdx="1">
    <p:extLst>
      <p:ext uri="{19B8F6BF-5375-455C-9EA6-DF929625EA0E}">
        <p15:presenceInfo xmlns:p15="http://schemas.microsoft.com/office/powerpoint/2012/main" userId="S::econ@software.altkom.pl::856b5e3f-b4f4-4350-8bff-5276c50cbd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EAA"/>
    <a:srgbClr val="C6E0E9"/>
    <a:srgbClr val="242485"/>
    <a:srgbClr val="244885"/>
    <a:srgbClr val="7CD1E6"/>
    <a:srgbClr val="C8CFD4"/>
    <a:srgbClr val="EB8D41"/>
    <a:srgbClr val="EB8E41"/>
    <a:srgbClr val="1D3D63"/>
    <a:srgbClr val="0F2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6B7BE-CD95-476A-833C-F13EA5711DED}" v="219" dt="2022-01-16T13:24:37.483"/>
    <p1510:client id="{271EFB2E-7918-4EB4-ACCA-2E8FF944632A}" v="62" dt="2022-01-15T20:09:48.644"/>
    <p1510:client id="{2E5D198F-CB25-8F60-90E2-60B7B7DECEDD}" v="2" dt="2022-01-16T11:50:22.070"/>
    <p1510:client id="{2F5219A9-086B-9DD9-C3FD-C5CE03794C8A}" v="132" dt="2022-01-15T21:16:13.504"/>
    <p1510:client id="{33B749A8-4760-4FF2-96AD-671EC5F9B883}" v="11" dt="2022-01-19T14:07:51.324"/>
    <p1510:client id="{402E4A58-99D9-427F-B451-D7B6912A767C}" v="163" dt="2022-01-18T08:20:26.522"/>
    <p1510:client id="{4A6F70A3-0E3F-439C-8F11-6DE405D94DBA}" v="2030" dt="2022-01-16T17:16:07.160"/>
    <p1510:client id="{4CAC6EA3-AB72-4419-BD46-AEF13E97AD4F}" v="251" dt="2022-01-16T17:42:59.576"/>
    <p1510:client id="{4CB2B355-5981-4620-A82C-DA35274D6387}" v="1694" dt="2022-01-19T15:38:26.135"/>
    <p1510:client id="{5BD79199-FA5B-4A9B-90E1-889B09ECAA12}" v="299" dt="2022-01-18T14:11:55.746"/>
    <p1510:client id="{5FC027D2-F392-4972-B498-967BACC92BFB}" v="1623" dt="2022-01-19T18:24:32.962"/>
    <p1510:client id="{680C35C9-FEE4-451B-8A6D-FA72130334E6}" v="22" dt="2022-01-16T13:25:28.975"/>
    <p1510:client id="{75BDB07D-EFE4-4692-B74A-003388174961}" v="615" dt="2022-01-15T22:14:41.193"/>
    <p1510:client id="{7C721298-18C7-440C-A2CB-61F543361F55}" v="15" dt="2022-01-15T22:18:44.178"/>
    <p1510:client id="{A44F9D68-EF0C-552F-9521-53881F8089CA}" v="30" dt="2022-01-17T15:39:33.850"/>
    <p1510:client id="{A96457EB-F56E-4631-8D5B-E9D81BEB2B0D}" v="162" dt="2022-01-15T21:53:21.302"/>
    <p1510:client id="{ABE7CCED-B223-4464-B459-7298EC852376}" v="5" dt="2022-01-19T12:55:04.279"/>
    <p1510:client id="{ADAFA6DA-9F11-4350-8FFE-9DD6AE50BDED}" v="3" dt="2021-12-09T19:26:10.660"/>
    <p1510:client id="{CAB42268-9A04-4B57-9F48-43069D6EC673}" v="646" dt="2022-01-18T08:51:08.904"/>
    <p1510:client id="{CF4FA6D0-1AA9-4568-AFE5-E212260534E6}" v="7" dt="2022-01-16T18:08:32.819"/>
    <p1510:client id="{D3B6B65B-5FCD-7C63-2A4A-49B6BC669D7F}" v="5" dt="2021-12-10T12:13:57.622"/>
    <p1510:client id="{D50CA8B5-4EAE-4B8B-914F-02840019E48E}" v="739" dt="2022-01-16T12:53:27.749"/>
    <p1510:client id="{D8637205-8EDD-4EF0-A731-25D4AA5E897E}" v="175" dt="2022-01-16T11:46:18.838"/>
    <p1510:client id="{D8F2DE22-C540-409F-839E-72AA28C8010E}" v="460" dt="2022-01-18T12:24:06.112"/>
    <p1510:client id="{E093AEC5-C076-4B33-AF03-179C013AC0A2}" v="15" dt="2022-01-15T21:31:39.970"/>
    <p1510:client id="{E7EBD0C0-B29A-46FC-8AEC-D3F293D77B10}" v="1126" dt="2022-01-18T16:34:55.168"/>
    <p1510:client id="{E92AFC87-6249-571E-D593-4A90BF000F0E}" v="238" dt="2022-01-15T20:51:19.963"/>
    <p1510:client id="{F4E2E65A-DEF8-4F22-8767-68A45DD6480A}" v="431" dt="2022-01-16T15:22:51.968"/>
    <p1510:client id="{F6340C2D-3E89-473B-964A-33402C78D65B}" v="250" dt="2022-01-18T09:32:24.630"/>
    <p1510:client id="{FE6555AF-C873-480A-A906-63B655F24EA8}" v="461" dt="2022-01-16T13:46:52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7296"/>
        <p:guide pos="384"/>
        <p:guide pos="672"/>
        <p:guide pos="7008"/>
        <p:guide orient="horz" pos="3888"/>
        <p:guide orient="horz" pos="3696"/>
        <p:guide orient="horz" pos="960"/>
        <p:guide orient="horz" pos="1272"/>
        <p:guide orient="horz" pos="25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żbieta Mączka" userId="S::emaczka@software.altkom.pl::6a62acad-3105-45e5-8a7a-9f800eda7840" providerId="AD" clId="Web-{5BD79199-FA5B-4A9B-90E1-889B09ECAA12}"/>
    <pc:docChg chg="addSld modSld">
      <pc:chgData name="Elżbieta Mączka" userId="S::emaczka@software.altkom.pl::6a62acad-3105-45e5-8a7a-9f800eda7840" providerId="AD" clId="Web-{5BD79199-FA5B-4A9B-90E1-889B09ECAA12}" dt="2022-01-18T14:11:51.980" v="269" actId="20577"/>
      <pc:docMkLst>
        <pc:docMk/>
      </pc:docMkLst>
      <pc:sldChg chg="modSp">
        <pc:chgData name="Elżbieta Mączka" userId="S::emaczka@software.altkom.pl::6a62acad-3105-45e5-8a7a-9f800eda7840" providerId="AD" clId="Web-{5BD79199-FA5B-4A9B-90E1-889B09ECAA12}" dt="2022-01-18T13:41:52.246" v="82" actId="20577"/>
        <pc:sldMkLst>
          <pc:docMk/>
          <pc:sldMk cId="2069637899" sldId="2050096282"/>
        </pc:sldMkLst>
        <pc:spChg chg="mod">
          <ac:chgData name="Elżbieta Mączka" userId="S::emaczka@software.altkom.pl::6a62acad-3105-45e5-8a7a-9f800eda7840" providerId="AD" clId="Web-{5BD79199-FA5B-4A9B-90E1-889B09ECAA12}" dt="2022-01-18T13:41:52.246" v="82" actId="20577"/>
          <ac:spMkLst>
            <pc:docMk/>
            <pc:sldMk cId="2069637899" sldId="2050096282"/>
            <ac:spMk id="2" creationId="{7963BBEB-6FBA-2E4B-9DF1-679B2CD35858}"/>
          </ac:spMkLst>
        </pc:spChg>
        <pc:spChg chg="mod modVis">
          <ac:chgData name="Elżbieta Mączka" userId="S::emaczka@software.altkom.pl::6a62acad-3105-45e5-8a7a-9f800eda7840" providerId="AD" clId="Web-{5BD79199-FA5B-4A9B-90E1-889B09ECAA12}" dt="2022-01-18T13:31:30.182" v="63" actId="1076"/>
          <ac:spMkLst>
            <pc:docMk/>
            <pc:sldMk cId="2069637899" sldId="2050096282"/>
            <ac:spMk id="4" creationId="{D5EB2BD0-5671-467A-B3CB-F0240BFECA3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31:59.777" v="64" actId="1076"/>
          <ac:spMkLst>
            <pc:docMk/>
            <pc:sldMk cId="2069637899" sldId="2050096282"/>
            <ac:spMk id="7" creationId="{7AC8104A-0183-4C9C-B879-607E0D2F40DF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3:58.061" v="51" actId="14100"/>
          <ac:spMkLst>
            <pc:docMk/>
            <pc:sldMk cId="2069637899" sldId="2050096282"/>
            <ac:spMk id="10" creationId="{63485E75-00F5-40A0-B4A2-ADEB3DB9B551}"/>
          </ac:spMkLst>
        </pc:spChg>
      </pc:sldChg>
      <pc:sldChg chg="modSp">
        <pc:chgData name="Elżbieta Mączka" userId="S::emaczka@software.altkom.pl::6a62acad-3105-45e5-8a7a-9f800eda7840" providerId="AD" clId="Web-{5BD79199-FA5B-4A9B-90E1-889B09ECAA12}" dt="2022-01-18T13:29:29.710" v="60"/>
        <pc:sldMkLst>
          <pc:docMk/>
          <pc:sldMk cId="3682550405" sldId="2050096284"/>
        </pc:sldMkLst>
        <pc:spChg chg="mod modVis">
          <ac:chgData name="Elżbieta Mączka" userId="S::emaczka@software.altkom.pl::6a62acad-3105-45e5-8a7a-9f800eda7840" providerId="AD" clId="Web-{5BD79199-FA5B-4A9B-90E1-889B09ECAA12}" dt="2022-01-18T13:29:29.710" v="60"/>
          <ac:spMkLst>
            <pc:docMk/>
            <pc:sldMk cId="3682550405" sldId="2050096284"/>
            <ac:spMk id="107" creationId="{6009028D-07A0-4B45-875D-DC3E358D9AC6}"/>
          </ac:spMkLst>
        </pc:spChg>
        <pc:spChg chg="mod modVis">
          <ac:chgData name="Elżbieta Mączka" userId="S::emaczka@software.altkom.pl::6a62acad-3105-45e5-8a7a-9f800eda7840" providerId="AD" clId="Web-{5BD79199-FA5B-4A9B-90E1-889B09ECAA12}" dt="2022-01-18T13:22:17.809" v="47"/>
          <ac:spMkLst>
            <pc:docMk/>
            <pc:sldMk cId="3682550405" sldId="2050096284"/>
            <ac:spMk id="117" creationId="{6EB39205-CC7E-2149-863E-7B2A13C6EA05}"/>
          </ac:spMkLst>
        </pc:spChg>
      </pc:sldChg>
      <pc:sldChg chg="modSp">
        <pc:chgData name="Elżbieta Mączka" userId="S::emaczka@software.altkom.pl::6a62acad-3105-45e5-8a7a-9f800eda7840" providerId="AD" clId="Web-{5BD79199-FA5B-4A9B-90E1-889B09ECAA12}" dt="2022-01-18T14:11:51.980" v="269" actId="20577"/>
        <pc:sldMkLst>
          <pc:docMk/>
          <pc:sldMk cId="198175711" sldId="2050096290"/>
        </pc:sldMkLst>
        <pc:spChg chg="mod">
          <ac:chgData name="Elżbieta Mączka" userId="S::emaczka@software.altkom.pl::6a62acad-3105-45e5-8a7a-9f800eda7840" providerId="AD" clId="Web-{5BD79199-FA5B-4A9B-90E1-889B09ECAA12}" dt="2022-01-18T13:41:35.308" v="76" actId="20577"/>
          <ac:spMkLst>
            <pc:docMk/>
            <pc:sldMk cId="198175711" sldId="2050096290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3:51.233" v="50" actId="14100"/>
          <ac:spMkLst>
            <pc:docMk/>
            <pc:sldMk cId="198175711" sldId="2050096290"/>
            <ac:spMk id="6" creationId="{7E020213-F4FC-4A0F-88CD-AA5EDB465909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4:11:51.980" v="269" actId="20577"/>
          <ac:spMkLst>
            <pc:docMk/>
            <pc:sldMk cId="198175711" sldId="2050096290"/>
            <ac:spMk id="25" creationId="{3176459A-4CFB-48EB-BBCD-8237B8B71181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3:37.061" v="251"/>
        <pc:sldMkLst>
          <pc:docMk/>
          <pc:sldMk cId="3964193340" sldId="2050096291"/>
        </pc:sldMkLst>
        <pc:spChg chg="mod">
          <ac:chgData name="Elżbieta Mączka" userId="S::emaczka@software.altkom.pl::6a62acad-3105-45e5-8a7a-9f800eda7840" providerId="AD" clId="Web-{5BD79199-FA5B-4A9B-90E1-889B09ECAA12}" dt="2022-01-18T13:49:52.430" v="148" actId="20577"/>
          <ac:spMkLst>
            <pc:docMk/>
            <pc:sldMk cId="3964193340" sldId="2050096291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3:42.014" v="49" actId="14100"/>
          <ac:spMkLst>
            <pc:docMk/>
            <pc:sldMk cId="3964193340" sldId="2050096291"/>
            <ac:spMk id="6" creationId="{02F13F67-A437-40C1-B479-4331FDB0C4A5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3:37.061" v="251"/>
          <ac:spMkLst>
            <pc:docMk/>
            <pc:sldMk cId="3964193340" sldId="2050096291"/>
            <ac:spMk id="10" creationId="{0AFEECFD-8A22-4C7B-B8D3-7E6E822D1FAA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4:00.937" v="253"/>
        <pc:sldMkLst>
          <pc:docMk/>
          <pc:sldMk cId="595984139" sldId="2050096293"/>
        </pc:sldMkLst>
        <pc:spChg chg="mod">
          <ac:chgData name="Elżbieta Mączka" userId="S::emaczka@software.altkom.pl::6a62acad-3105-45e5-8a7a-9f800eda7840" providerId="AD" clId="Web-{5BD79199-FA5B-4A9B-90E1-889B09ECAA12}" dt="2022-01-18T14:00:34.884" v="250" actId="20577"/>
          <ac:spMkLst>
            <pc:docMk/>
            <pc:sldMk cId="595984139" sldId="2050096293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34:23.109" v="67" actId="14100"/>
          <ac:spMkLst>
            <pc:docMk/>
            <pc:sldMk cId="595984139" sldId="2050096293"/>
            <ac:spMk id="6" creationId="{25E32D0C-55A5-40D7-935C-00B6D6D97E13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4:00.937" v="253"/>
          <ac:spMkLst>
            <pc:docMk/>
            <pc:sldMk cId="595984139" sldId="2050096293"/>
            <ac:spMk id="10" creationId="{FE37B2A5-3C23-46BC-B38E-53E432A8F8C8}"/>
          </ac:spMkLst>
        </pc:spChg>
      </pc:sldChg>
      <pc:sldChg chg="addSp delSp modSp">
        <pc:chgData name="Elżbieta Mączka" userId="S::emaczka@software.altkom.pl::6a62acad-3105-45e5-8a7a-9f800eda7840" providerId="AD" clId="Web-{5BD79199-FA5B-4A9B-90E1-889B09ECAA12}" dt="2022-01-18T14:04:22.109" v="256" actId="1076"/>
        <pc:sldMkLst>
          <pc:docMk/>
          <pc:sldMk cId="84949158" sldId="2050096295"/>
        </pc:sldMkLst>
        <pc:spChg chg="mod">
          <ac:chgData name="Elżbieta Mączka" userId="S::emaczka@software.altkom.pl::6a62acad-3105-45e5-8a7a-9f800eda7840" providerId="AD" clId="Web-{5BD79199-FA5B-4A9B-90E1-889B09ECAA12}" dt="2022-01-18T13:50:39.025" v="162" actId="14100"/>
          <ac:spMkLst>
            <pc:docMk/>
            <pc:sldMk cId="84949158" sldId="2050096295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4:22.054" v="13" actId="1076"/>
          <ac:spMkLst>
            <pc:docMk/>
            <pc:sldMk cId="84949158" sldId="2050096295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51.422" v="56" actId="14100"/>
          <ac:spMkLst>
            <pc:docMk/>
            <pc:sldMk cId="84949158" sldId="2050096295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4:27.554" v="14" actId="1076"/>
          <ac:spMkLst>
            <pc:docMk/>
            <pc:sldMk cId="84949158" sldId="2050096295"/>
            <ac:spMk id="8" creationId="{78BD5BC2-80A0-403A-B2CE-4326C63B3447}"/>
          </ac:spMkLst>
        </pc:spChg>
        <pc:spChg chg="add del">
          <ac:chgData name="Elżbieta Mączka" userId="S::emaczka@software.altkom.pl::6a62acad-3105-45e5-8a7a-9f800eda7840" providerId="AD" clId="Web-{5BD79199-FA5B-4A9B-90E1-889B09ECAA12}" dt="2022-01-18T12:53:55.694" v="11"/>
          <ac:spMkLst>
            <pc:docMk/>
            <pc:sldMk cId="84949158" sldId="2050096295"/>
            <ac:spMk id="10" creationId="{74D824EB-8016-4EE5-810F-D90CD3947D37}"/>
          </ac:spMkLst>
        </pc:spChg>
        <pc:spChg chg="add mod">
          <ac:chgData name="Elżbieta Mączka" userId="S::emaczka@software.altkom.pl::6a62acad-3105-45e5-8a7a-9f800eda7840" providerId="AD" clId="Web-{5BD79199-FA5B-4A9B-90E1-889B09ECAA12}" dt="2022-01-18T14:04:22.109" v="256" actId="1076"/>
          <ac:spMkLst>
            <pc:docMk/>
            <pc:sldMk cId="84949158" sldId="2050096295"/>
            <ac:spMk id="10" creationId="{AECB03BB-8767-4ED9-8742-0BD1DECB1969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3:52.577" v="252"/>
        <pc:sldMkLst>
          <pc:docMk/>
          <pc:sldMk cId="3522785800" sldId="2050096296"/>
        </pc:sldMkLst>
        <pc:spChg chg="mod">
          <ac:chgData name="Elżbieta Mączka" userId="S::emaczka@software.altkom.pl::6a62acad-3105-45e5-8a7a-9f800eda7840" providerId="AD" clId="Web-{5BD79199-FA5B-4A9B-90E1-889B09ECAA12}" dt="2022-01-18T13:42:54.638" v="91" actId="20577"/>
          <ac:spMkLst>
            <pc:docMk/>
            <pc:sldMk cId="3522785800" sldId="2050096296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34:13.343" v="66" actId="14100"/>
          <ac:spMkLst>
            <pc:docMk/>
            <pc:sldMk cId="3522785800" sldId="2050096296"/>
            <ac:spMk id="6" creationId="{02F13F67-A437-40C1-B479-4331FDB0C4A5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3:52.577" v="252"/>
          <ac:spMkLst>
            <pc:docMk/>
            <pc:sldMk cId="3522785800" sldId="2050096296"/>
            <ac:spMk id="10" creationId="{A444CE1C-85A2-45C2-9022-132478B5E327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4:32.766" v="257"/>
        <pc:sldMkLst>
          <pc:docMk/>
          <pc:sldMk cId="900329185" sldId="2050096297"/>
        </pc:sldMkLst>
        <pc:spChg chg="mod">
          <ac:chgData name="Elżbieta Mączka" userId="S::emaczka@software.altkom.pl::6a62acad-3105-45e5-8a7a-9f800eda7840" providerId="AD" clId="Web-{5BD79199-FA5B-4A9B-90E1-889B09ECAA12}" dt="2022-01-18T13:51:30.245" v="177" actId="20577"/>
          <ac:spMkLst>
            <pc:docMk/>
            <pc:sldMk cId="900329185" sldId="2050096297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44.125" v="55" actId="14100"/>
          <ac:spMkLst>
            <pc:docMk/>
            <pc:sldMk cId="900329185" sldId="2050096297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3:33.318" v="9" actId="1076"/>
          <ac:spMkLst>
            <pc:docMk/>
            <pc:sldMk cId="900329185" sldId="2050096297"/>
            <ac:spMk id="8" creationId="{78BD5BC2-80A0-403A-B2CE-4326C63B3447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4:32.766" v="257"/>
          <ac:spMkLst>
            <pc:docMk/>
            <pc:sldMk cId="900329185" sldId="2050096297"/>
            <ac:spMk id="10" creationId="{383FEE32-CA75-438B-B409-4932E5116965}"/>
          </ac:spMkLst>
        </pc:spChg>
      </pc:sldChg>
      <pc:sldChg chg="addSp delSp modSp">
        <pc:chgData name="Elżbieta Mączka" userId="S::emaczka@software.altkom.pl::6a62acad-3105-45e5-8a7a-9f800eda7840" providerId="AD" clId="Web-{5BD79199-FA5B-4A9B-90E1-889B09ECAA12}" dt="2022-01-18T14:05:02.266" v="263" actId="1076"/>
        <pc:sldMkLst>
          <pc:docMk/>
          <pc:sldMk cId="3186002864" sldId="2050096298"/>
        </pc:sldMkLst>
        <pc:spChg chg="mod">
          <ac:chgData name="Elżbieta Mączka" userId="S::emaczka@software.altkom.pl::6a62acad-3105-45e5-8a7a-9f800eda7840" providerId="AD" clId="Web-{5BD79199-FA5B-4A9B-90E1-889B09ECAA12}" dt="2022-01-18T13:57:14.160" v="238" actId="20577"/>
          <ac:spMkLst>
            <pc:docMk/>
            <pc:sldMk cId="3186002864" sldId="2050096298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4:04:54.719" v="261" actId="1076"/>
          <ac:spMkLst>
            <pc:docMk/>
            <pc:sldMk cId="3186002864" sldId="2050096298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38.250" v="54" actId="14100"/>
          <ac:spMkLst>
            <pc:docMk/>
            <pc:sldMk cId="3186002864" sldId="2050096298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1:01.798" v="7" actId="20577"/>
          <ac:spMkLst>
            <pc:docMk/>
            <pc:sldMk cId="3186002864" sldId="2050096298"/>
            <ac:spMk id="8" creationId="{78BD5BC2-80A0-403A-B2CE-4326C63B3447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0:22.094" v="1" actId="20577"/>
          <ac:spMkLst>
            <pc:docMk/>
            <pc:sldMk cId="3186002864" sldId="2050096298"/>
            <ac:spMk id="9" creationId="{F5ED356D-87AC-4C50-AD9F-36B4EB5B0A47}"/>
          </ac:spMkLst>
        </pc:spChg>
        <pc:spChg chg="add mod">
          <ac:chgData name="Elżbieta Mączka" userId="S::emaczka@software.altkom.pl::6a62acad-3105-45e5-8a7a-9f800eda7840" providerId="AD" clId="Web-{5BD79199-FA5B-4A9B-90E1-889B09ECAA12}" dt="2022-01-18T14:05:02.266" v="263" actId="1076"/>
          <ac:spMkLst>
            <pc:docMk/>
            <pc:sldMk cId="3186002864" sldId="2050096298"/>
            <ac:spMk id="10" creationId="{FA6F2A43-051F-4AB2-AA09-07DC9ACFDA9E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2:50:18.187" v="0" actId="20577"/>
          <ac:spMkLst>
            <pc:docMk/>
            <pc:sldMk cId="3186002864" sldId="2050096298"/>
            <ac:spMk id="22" creationId="{0F47E8B6-9AEA-42B7-9614-BAB329B6DC4D}"/>
          </ac:spMkLst>
        </pc:spChg>
        <pc:spChg chg="del mod">
          <ac:chgData name="Elżbieta Mączka" userId="S::emaczka@software.altkom.pl::6a62acad-3105-45e5-8a7a-9f800eda7840" providerId="AD" clId="Web-{5BD79199-FA5B-4A9B-90E1-889B09ECAA12}" dt="2022-01-18T14:04:47.766" v="260"/>
          <ac:spMkLst>
            <pc:docMk/>
            <pc:sldMk cId="3186002864" sldId="2050096298"/>
            <ac:spMk id="56" creationId="{9581F1DD-B54A-4D69-98F1-F63C2A8FA967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5:19.204" v="266" actId="20577"/>
        <pc:sldMkLst>
          <pc:docMk/>
          <pc:sldMk cId="2385546674" sldId="2050096299"/>
        </pc:sldMkLst>
        <pc:spChg chg="mod">
          <ac:chgData name="Elżbieta Mączka" userId="S::emaczka@software.altkom.pl::6a62acad-3105-45e5-8a7a-9f800eda7840" providerId="AD" clId="Web-{5BD79199-FA5B-4A9B-90E1-889B09ECAA12}" dt="2022-01-18T14:05:19.204" v="266" actId="20577"/>
          <ac:spMkLst>
            <pc:docMk/>
            <pc:sldMk cId="2385546674" sldId="2050096299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32.765" v="53" actId="14100"/>
          <ac:spMkLst>
            <pc:docMk/>
            <pc:sldMk cId="2385546674" sldId="2050096299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6:42.550" v="21" actId="20577"/>
          <ac:spMkLst>
            <pc:docMk/>
            <pc:sldMk cId="2385546674" sldId="2050096299"/>
            <ac:spMk id="8" creationId="{78BD5BC2-80A0-403A-B2CE-4326C63B3447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5:46.439" v="15" actId="20577"/>
          <ac:spMkLst>
            <pc:docMk/>
            <pc:sldMk cId="2385546674" sldId="2050096299"/>
            <ac:spMk id="9" creationId="{F5ED356D-87AC-4C50-AD9F-36B4EB5B0A47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5:09.610" v="264"/>
          <ac:spMkLst>
            <pc:docMk/>
            <pc:sldMk cId="2385546674" sldId="2050096299"/>
            <ac:spMk id="10" creationId="{11EE5B6C-3A3D-4B20-BB48-E5B343D75500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5:50.533" v="16" actId="20577"/>
          <ac:spMkLst>
            <pc:docMk/>
            <pc:sldMk cId="2385546674" sldId="2050096299"/>
            <ac:spMk id="24" creationId="{E45C9C47-BBD8-49B3-85BC-5F3F1FD348F3}"/>
          </ac:spMkLst>
        </pc:spChg>
      </pc:sldChg>
      <pc:sldChg chg="addSp modSp">
        <pc:chgData name="Elżbieta Mączka" userId="S::emaczka@software.altkom.pl::6a62acad-3105-45e5-8a7a-9f800eda7840" providerId="AD" clId="Web-{5BD79199-FA5B-4A9B-90E1-889B09ECAA12}" dt="2022-01-18T14:05:23.986" v="267"/>
        <pc:sldMkLst>
          <pc:docMk/>
          <pc:sldMk cId="3976223942" sldId="2050096300"/>
        </pc:sldMkLst>
        <pc:spChg chg="mod">
          <ac:chgData name="Elżbieta Mączka" userId="S::emaczka@software.altkom.pl::6a62acad-3105-45e5-8a7a-9f800eda7840" providerId="AD" clId="Web-{5BD79199-FA5B-4A9B-90E1-889B09ECAA12}" dt="2022-01-18T13:52:39.575" v="194" actId="20577"/>
          <ac:spMkLst>
            <pc:docMk/>
            <pc:sldMk cId="3976223942" sldId="2050096300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23.718" v="52" actId="14100"/>
          <ac:spMkLst>
            <pc:docMk/>
            <pc:sldMk cId="3976223942" sldId="2050096300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7:24.426" v="33" actId="20577"/>
          <ac:spMkLst>
            <pc:docMk/>
            <pc:sldMk cId="3976223942" sldId="2050096300"/>
            <ac:spMk id="8" creationId="{78BD5BC2-80A0-403A-B2CE-4326C63B3447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6:00.502" v="17" actId="20577"/>
          <ac:spMkLst>
            <pc:docMk/>
            <pc:sldMk cId="3976223942" sldId="2050096300"/>
            <ac:spMk id="9" creationId="{F5ED356D-87AC-4C50-AD9F-36B4EB5B0A47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5:23.986" v="267"/>
          <ac:spMkLst>
            <pc:docMk/>
            <pc:sldMk cId="3976223942" sldId="2050096300"/>
            <ac:spMk id="10" creationId="{A1C866F8-2C1F-4845-87C2-12BF7612CE71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6:13.908" v="18" actId="20577"/>
          <ac:spMkLst>
            <pc:docMk/>
            <pc:sldMk cId="3976223942" sldId="2050096300"/>
            <ac:spMk id="27" creationId="{D4F83330-2B07-4BAA-8393-3743F4AA4C6F}"/>
          </ac:spMkLst>
        </pc:spChg>
      </pc:sldChg>
      <pc:sldChg chg="addSp modSp add replId">
        <pc:chgData name="Elżbieta Mączka" userId="S::emaczka@software.altkom.pl::6a62acad-3105-45e5-8a7a-9f800eda7840" providerId="AD" clId="Web-{5BD79199-FA5B-4A9B-90E1-889B09ECAA12}" dt="2022-01-18T14:04:08.234" v="254"/>
        <pc:sldMkLst>
          <pc:docMk/>
          <pc:sldMk cId="4038417882" sldId="2050096301"/>
        </pc:sldMkLst>
        <pc:spChg chg="mod">
          <ac:chgData name="Elżbieta Mączka" userId="S::emaczka@software.altkom.pl::6a62acad-3105-45e5-8a7a-9f800eda7840" providerId="AD" clId="Web-{5BD79199-FA5B-4A9B-90E1-889B09ECAA12}" dt="2022-01-18T13:50:11.009" v="150" actId="20577"/>
          <ac:spMkLst>
            <pc:docMk/>
            <pc:sldMk cId="4038417882" sldId="2050096301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4:58.563" v="57" actId="14100"/>
          <ac:spMkLst>
            <pc:docMk/>
            <pc:sldMk cId="4038417882" sldId="2050096301"/>
            <ac:spMk id="6" creationId="{25E32D0C-55A5-40D7-935C-00B6D6D97E13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9:36.164" v="35" actId="20577"/>
          <ac:spMkLst>
            <pc:docMk/>
            <pc:sldMk cId="4038417882" sldId="2050096301"/>
            <ac:spMk id="7" creationId="{7AC8104A-0183-4C9C-B879-607E0D2F40DF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20:11.352" v="44" actId="20577"/>
          <ac:spMkLst>
            <pc:docMk/>
            <pc:sldMk cId="4038417882" sldId="2050096301"/>
            <ac:spMk id="8" creationId="{78BD5BC2-80A0-403A-B2CE-4326C63B3447}"/>
          </ac:spMkLst>
        </pc:spChg>
        <pc:spChg chg="add">
          <ac:chgData name="Elżbieta Mączka" userId="S::emaczka@software.altkom.pl::6a62acad-3105-45e5-8a7a-9f800eda7840" providerId="AD" clId="Web-{5BD79199-FA5B-4A9B-90E1-889B09ECAA12}" dt="2022-01-18T14:04:08.234" v="254"/>
          <ac:spMkLst>
            <pc:docMk/>
            <pc:sldMk cId="4038417882" sldId="2050096301"/>
            <ac:spMk id="10" creationId="{16AE787B-7CBB-44A4-995B-8831CFE65B90}"/>
          </ac:spMkLst>
        </pc:spChg>
        <pc:spChg chg="mod">
          <ac:chgData name="Elżbieta Mączka" userId="S::emaczka@software.altkom.pl::6a62acad-3105-45e5-8a7a-9f800eda7840" providerId="AD" clId="Web-{5BD79199-FA5B-4A9B-90E1-889B09ECAA12}" dt="2022-01-18T13:19:40.008" v="36" actId="20577"/>
          <ac:spMkLst>
            <pc:docMk/>
            <pc:sldMk cId="4038417882" sldId="2050096301"/>
            <ac:spMk id="11" creationId="{1E233A1D-C867-4FD1-9F3F-37BBEA9A5A2A}"/>
          </ac:spMkLst>
        </pc:spChg>
      </pc:sldChg>
    </pc:docChg>
  </pc:docChgLst>
  <pc:docChgLst>
    <pc:chgData name="Elżbieta Mączka" userId="S::emaczka@software.altkom.pl::6a62acad-3105-45e5-8a7a-9f800eda7840" providerId="AD" clId="Web-{F4E2E65A-DEF8-4F22-8767-68A45DD6480A}"/>
    <pc:docChg chg="delSld modSld">
      <pc:chgData name="Elżbieta Mączka" userId="S::emaczka@software.altkom.pl::6a62acad-3105-45e5-8a7a-9f800eda7840" providerId="AD" clId="Web-{F4E2E65A-DEF8-4F22-8767-68A45DD6480A}" dt="2022-01-16T15:22:51.968" v="252"/>
      <pc:docMkLst>
        <pc:docMk/>
      </pc:docMkLst>
      <pc:sldChg chg="del">
        <pc:chgData name="Elżbieta Mączka" userId="S::emaczka@software.altkom.pl::6a62acad-3105-45e5-8a7a-9f800eda7840" providerId="AD" clId="Web-{F4E2E65A-DEF8-4F22-8767-68A45DD6480A}" dt="2022-01-16T15:18:38.336" v="244"/>
        <pc:sldMkLst>
          <pc:docMk/>
          <pc:sldMk cId="2533578948" sldId="2050096160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6:52.973" v="241"/>
        <pc:sldMkLst>
          <pc:docMk/>
          <pc:sldMk cId="1082074117" sldId="2050096161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7:49.069" v="243"/>
        <pc:sldMkLst>
          <pc:docMk/>
          <pc:sldMk cId="2000639797" sldId="2050096169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22:35.561" v="251"/>
        <pc:sldMkLst>
          <pc:docMk/>
          <pc:sldMk cId="2963343606" sldId="2050096172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21:33.137" v="249"/>
        <pc:sldMkLst>
          <pc:docMk/>
          <pc:sldMk cId="2253209535" sldId="2050096173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22:03.341" v="250"/>
        <pc:sldMkLst>
          <pc:docMk/>
          <pc:sldMk cId="162024688" sldId="2050096196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6:23.066" v="240"/>
        <pc:sldMkLst>
          <pc:docMk/>
          <pc:sldMk cId="2477238898" sldId="2050096251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22:51.968" v="252"/>
        <pc:sldMkLst>
          <pc:docMk/>
          <pc:sldMk cId="1198857962" sldId="2050096256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8:59.133" v="245"/>
        <pc:sldMkLst>
          <pc:docMk/>
          <pc:sldMk cId="374323267" sldId="2050096258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9:12.336" v="246"/>
        <pc:sldMkLst>
          <pc:docMk/>
          <pc:sldMk cId="940911666" sldId="2050096259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9:30.321" v="247"/>
        <pc:sldMkLst>
          <pc:docMk/>
          <pc:sldMk cId="400277646" sldId="2050096260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17:20.318" v="242"/>
        <pc:sldMkLst>
          <pc:docMk/>
          <pc:sldMk cId="2147791938" sldId="2050096261"/>
        </pc:sldMkLst>
      </pc:sldChg>
      <pc:sldChg chg="del">
        <pc:chgData name="Elżbieta Mączka" userId="S::emaczka@software.altkom.pl::6a62acad-3105-45e5-8a7a-9f800eda7840" providerId="AD" clId="Web-{F4E2E65A-DEF8-4F22-8767-68A45DD6480A}" dt="2022-01-16T15:20:16.573" v="248"/>
        <pc:sldMkLst>
          <pc:docMk/>
          <pc:sldMk cId="1756383771" sldId="2050096267"/>
        </pc:sldMkLst>
      </pc:sldChg>
      <pc:sldChg chg="modSp">
        <pc:chgData name="Elżbieta Mączka" userId="S::emaczka@software.altkom.pl::6a62acad-3105-45e5-8a7a-9f800eda7840" providerId="AD" clId="Web-{F4E2E65A-DEF8-4F22-8767-68A45DD6480A}" dt="2022-01-16T14:46:57.672" v="1" actId="20577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F4E2E65A-DEF8-4F22-8767-68A45DD6480A}" dt="2022-01-16T14:46:57.672" v="1" actId="20577"/>
          <ac:spMkLst>
            <pc:docMk/>
            <pc:sldMk cId="2410006206" sldId="2050096281"/>
            <ac:spMk id="10" creationId="{474401F7-C8ED-45D6-93AA-DB96DE85135E}"/>
          </ac:spMkLst>
        </pc:spChg>
      </pc:sldChg>
      <pc:sldChg chg="addSp delSp modSp">
        <pc:chgData name="Elżbieta Mączka" userId="S::emaczka@software.altkom.pl::6a62acad-3105-45e5-8a7a-9f800eda7840" providerId="AD" clId="Web-{F4E2E65A-DEF8-4F22-8767-68A45DD6480A}" dt="2022-01-16T15:15:32.252" v="239" actId="1076"/>
        <pc:sldMkLst>
          <pc:docMk/>
          <pc:sldMk cId="2069637899" sldId="2050096282"/>
        </pc:sldMkLst>
        <pc:spChg chg="add del mod">
          <ac:chgData name="Elżbieta Mączka" userId="S::emaczka@software.altkom.pl::6a62acad-3105-45e5-8a7a-9f800eda7840" providerId="AD" clId="Web-{F4E2E65A-DEF8-4F22-8767-68A45DD6480A}" dt="2022-01-16T15:10:38.119" v="231"/>
          <ac:spMkLst>
            <pc:docMk/>
            <pc:sldMk cId="2069637899" sldId="2050096282"/>
            <ac:spMk id="4" creationId="{DAFE448C-AE83-4340-BF52-4FDDA55643AD}"/>
          </ac:spMkLst>
        </pc:spChg>
        <pc:spChg chg="add mod">
          <ac:chgData name="Elżbieta Mączka" userId="S::emaczka@software.altkom.pl::6a62acad-3105-45e5-8a7a-9f800eda7840" providerId="AD" clId="Web-{F4E2E65A-DEF8-4F22-8767-68A45DD6480A}" dt="2022-01-16T15:11:16.308" v="233" actId="14100"/>
          <ac:spMkLst>
            <pc:docMk/>
            <pc:sldMk cId="2069637899" sldId="2050096282"/>
            <ac:spMk id="5" creationId="{227B023F-D106-4F78-ACBD-44B9AB8A076C}"/>
          </ac:spMkLst>
        </pc:spChg>
        <pc:spChg chg="add mod">
          <ac:chgData name="Elżbieta Mączka" userId="S::emaczka@software.altkom.pl::6a62acad-3105-45e5-8a7a-9f800eda7840" providerId="AD" clId="Web-{F4E2E65A-DEF8-4F22-8767-68A45DD6480A}" dt="2022-01-16T15:15:32.252" v="239" actId="1076"/>
          <ac:spMkLst>
            <pc:docMk/>
            <pc:sldMk cId="2069637899" sldId="2050096282"/>
            <ac:spMk id="6" creationId="{248908BB-BCEC-45AE-B553-21357847403F}"/>
          </ac:spMkLst>
        </pc:spChg>
      </pc:sldChg>
      <pc:sldChg chg="addSp delSp modSp">
        <pc:chgData name="Elżbieta Mączka" userId="S::emaczka@software.altkom.pl::6a62acad-3105-45e5-8a7a-9f800eda7840" providerId="AD" clId="Web-{F4E2E65A-DEF8-4F22-8767-68A45DD6480A}" dt="2022-01-16T15:09:31.804" v="228"/>
        <pc:sldMkLst>
          <pc:docMk/>
          <pc:sldMk cId="3682550405" sldId="2050096284"/>
        </pc:sldMkLst>
        <pc:spChg chg="add del">
          <ac:chgData name="Elżbieta Mączka" userId="S::emaczka@software.altkom.pl::6a62acad-3105-45e5-8a7a-9f800eda7840" providerId="AD" clId="Web-{F4E2E65A-DEF8-4F22-8767-68A45DD6480A}" dt="2022-01-16T15:00:42.524" v="46"/>
          <ac:spMkLst>
            <pc:docMk/>
            <pc:sldMk cId="3682550405" sldId="2050096284"/>
            <ac:spMk id="2" creationId="{9F6B57D3-BB1A-4416-8FAB-2A997611F66D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53:42.621" v="13" actId="20577"/>
          <ac:spMkLst>
            <pc:docMk/>
            <pc:sldMk cId="3682550405" sldId="2050096284"/>
            <ac:spMk id="4" creationId="{3F4B06AD-3DF8-1A47-A74C-E9A809AC7692}"/>
          </ac:spMkLst>
        </pc:spChg>
        <pc:spChg chg="add del">
          <ac:chgData name="Elżbieta Mączka" userId="S::emaczka@software.altkom.pl::6a62acad-3105-45e5-8a7a-9f800eda7840" providerId="AD" clId="Web-{F4E2E65A-DEF8-4F22-8767-68A45DD6480A}" dt="2022-01-16T15:09:31.804" v="228"/>
          <ac:spMkLst>
            <pc:docMk/>
            <pc:sldMk cId="3682550405" sldId="2050096284"/>
            <ac:spMk id="5" creationId="{C3BFC46D-1E16-46AE-AAA2-9AC81C78F243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59:48.757" v="35" actId="20577"/>
          <ac:spMkLst>
            <pc:docMk/>
            <pc:sldMk cId="3682550405" sldId="2050096284"/>
            <ac:spMk id="7" creationId="{4EE6A936-DC5A-46AF-BA58-F45512B35E02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8:58.132" v="224"/>
          <ac:spMkLst>
            <pc:docMk/>
            <pc:sldMk cId="3682550405" sldId="2050096284"/>
            <ac:spMk id="49" creationId="{26E9B458-C091-A14E-91B8-7554779C5EF4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9:22.117" v="227" actId="14100"/>
          <ac:spMkLst>
            <pc:docMk/>
            <pc:sldMk cId="3682550405" sldId="2050096284"/>
            <ac:spMk id="52" creationId="{C9406259-66AD-904F-A6A8-CE633E01EB35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59:19.881" v="29" actId="20577"/>
          <ac:spMkLst>
            <pc:docMk/>
            <pc:sldMk cId="3682550405" sldId="2050096284"/>
            <ac:spMk id="106" creationId="{7D2190DD-8DC2-9344-AC4A-7BF8C08E4469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1:31.244" v="53" actId="20577"/>
          <ac:spMkLst>
            <pc:docMk/>
            <pc:sldMk cId="3682550405" sldId="2050096284"/>
            <ac:spMk id="107" creationId="{6009028D-07A0-4B45-875D-DC3E358D9AC6}"/>
          </ac:spMkLst>
        </pc:spChg>
        <pc:spChg chg="del">
          <ac:chgData name="Elżbieta Mączka" userId="S::emaczka@software.altkom.pl::6a62acad-3105-45e5-8a7a-9f800eda7840" providerId="AD" clId="Web-{F4E2E65A-DEF8-4F22-8767-68A45DD6480A}" dt="2022-01-16T14:50:23.788" v="10"/>
          <ac:spMkLst>
            <pc:docMk/>
            <pc:sldMk cId="3682550405" sldId="2050096284"/>
            <ac:spMk id="108" creationId="{F9DB96A5-06CF-C847-9556-5B0E17376062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6:23.362" v="223" actId="20577"/>
          <ac:spMkLst>
            <pc:docMk/>
            <pc:sldMk cId="3682550405" sldId="2050096284"/>
            <ac:spMk id="116" creationId="{4C3B6536-CB4C-2440-9B72-41F5E801EEF4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3:02.575" v="107" actId="20577"/>
          <ac:spMkLst>
            <pc:docMk/>
            <pc:sldMk cId="3682550405" sldId="2050096284"/>
            <ac:spMk id="117" creationId="{6EB39205-CC7E-2149-863E-7B2A13C6EA05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2:07.745" v="76" actId="1076"/>
          <ac:spMkLst>
            <pc:docMk/>
            <pc:sldMk cId="3682550405" sldId="2050096284"/>
            <ac:spMk id="118" creationId="{109DA0D7-96AA-8F48-A47C-6048C982B998}"/>
          </ac:spMkLst>
        </pc:spChg>
        <pc:spChg chg="del">
          <ac:chgData name="Elżbieta Mączka" userId="S::emaczka@software.altkom.pl::6a62acad-3105-45e5-8a7a-9f800eda7840" providerId="AD" clId="Web-{F4E2E65A-DEF8-4F22-8767-68A45DD6480A}" dt="2022-01-16T14:49:52.693" v="6"/>
          <ac:spMkLst>
            <pc:docMk/>
            <pc:sldMk cId="3682550405" sldId="2050096284"/>
            <ac:spMk id="119" creationId="{A5B8F021-69B5-CF4E-BB5F-50F50015BDAE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49:58.177" v="7" actId="1076"/>
          <ac:spMkLst>
            <pc:docMk/>
            <pc:sldMk cId="3682550405" sldId="2050096284"/>
            <ac:spMk id="120" creationId="{DCC00263-DACF-7449-8D80-A2899F4737F5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50:12.428" v="8" actId="1076"/>
          <ac:spMkLst>
            <pc:docMk/>
            <pc:sldMk cId="3682550405" sldId="2050096284"/>
            <ac:spMk id="121" creationId="{E43CE39D-9F8C-F544-9480-F95FB4007146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4:56.234" v="188" actId="20577"/>
          <ac:spMkLst>
            <pc:docMk/>
            <pc:sldMk cId="3682550405" sldId="2050096284"/>
            <ac:spMk id="122" creationId="{29B77BA5-25B5-A143-9547-3BBF4A12292A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4:20.452" v="160" actId="20577"/>
          <ac:spMkLst>
            <pc:docMk/>
            <pc:sldMk cId="3682550405" sldId="2050096284"/>
            <ac:spMk id="123" creationId="{84104AF9-7CB9-494A-95A0-D95A360DD4B5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5:03:34.794" v="125" actId="20577"/>
          <ac:spMkLst>
            <pc:docMk/>
            <pc:sldMk cId="3682550405" sldId="2050096284"/>
            <ac:spMk id="124" creationId="{2F8104EA-A5E9-F248-87C5-4BDA246F3942}"/>
          </ac:spMkLst>
        </pc:spChg>
        <pc:spChg chg="mod">
          <ac:chgData name="Elżbieta Mączka" userId="S::emaczka@software.altkom.pl::6a62acad-3105-45e5-8a7a-9f800eda7840" providerId="AD" clId="Web-{F4E2E65A-DEF8-4F22-8767-68A45DD6480A}" dt="2022-01-16T14:50:18.428" v="9" actId="1076"/>
          <ac:spMkLst>
            <pc:docMk/>
            <pc:sldMk cId="3682550405" sldId="2050096284"/>
            <ac:spMk id="125" creationId="{E9ABDA7F-98ED-D946-B2F0-71C69B117682}"/>
          </ac:spMkLst>
        </pc:spChg>
      </pc:sldChg>
      <pc:sldChg chg="addSp delSp modSp">
        <pc:chgData name="Elżbieta Mączka" userId="S::emaczka@software.altkom.pl::6a62acad-3105-45e5-8a7a-9f800eda7840" providerId="AD" clId="Web-{F4E2E65A-DEF8-4F22-8767-68A45DD6480A}" dt="2022-01-16T14:48:55.004" v="5"/>
        <pc:sldMkLst>
          <pc:docMk/>
          <pc:sldMk cId="1711055899" sldId="2050096285"/>
        </pc:sldMkLst>
        <pc:spChg chg="del mod">
          <ac:chgData name="Elżbieta Mączka" userId="S::emaczka@software.altkom.pl::6a62acad-3105-45e5-8a7a-9f800eda7840" providerId="AD" clId="Web-{F4E2E65A-DEF8-4F22-8767-68A45DD6480A}" dt="2022-01-16T14:48:02.268" v="3"/>
          <ac:spMkLst>
            <pc:docMk/>
            <pc:sldMk cId="1711055899" sldId="2050096285"/>
            <ac:spMk id="8" creationId="{08C89A53-F3E5-472D-9450-63ED0F68634F}"/>
          </ac:spMkLst>
        </pc:spChg>
        <pc:cxnChg chg="add del">
          <ac:chgData name="Elżbieta Mączka" userId="S::emaczka@software.altkom.pl::6a62acad-3105-45e5-8a7a-9f800eda7840" providerId="AD" clId="Web-{F4E2E65A-DEF8-4F22-8767-68A45DD6480A}" dt="2022-01-16T14:48:55.004" v="5"/>
          <ac:cxnSpMkLst>
            <pc:docMk/>
            <pc:sldMk cId="1711055899" sldId="2050096285"/>
            <ac:cxnSpMk id="20" creationId="{41F9A19F-FAEC-4E1C-AFA1-04ABE263B6FE}"/>
          </ac:cxnSpMkLst>
        </pc:cxnChg>
      </pc:sldChg>
      <pc:sldChg chg="modTransition">
        <pc:chgData name="Elżbieta Mączka" userId="S::emaczka@software.altkom.pl::6a62acad-3105-45e5-8a7a-9f800eda7840" providerId="AD" clId="Web-{F4E2E65A-DEF8-4F22-8767-68A45DD6480A}" dt="2022-01-16T15:13:45.515" v="235"/>
        <pc:sldMkLst>
          <pc:docMk/>
          <pc:sldMk cId="4118688374" sldId="2050096286"/>
        </pc:sldMkLst>
      </pc:sldChg>
      <pc:sldChg chg="delSp">
        <pc:chgData name="Elżbieta Mączka" userId="S::emaczka@software.altkom.pl::6a62acad-3105-45e5-8a7a-9f800eda7840" providerId="AD" clId="Web-{F4E2E65A-DEF8-4F22-8767-68A45DD6480A}" dt="2022-01-16T15:12:53.201" v="234"/>
        <pc:sldMkLst>
          <pc:docMk/>
          <pc:sldMk cId="2116447974" sldId="2050096288"/>
        </pc:sldMkLst>
        <pc:spChg chg="del">
          <ac:chgData name="Elżbieta Mączka" userId="S::emaczka@software.altkom.pl::6a62acad-3105-45e5-8a7a-9f800eda7840" providerId="AD" clId="Web-{F4E2E65A-DEF8-4F22-8767-68A45DD6480A}" dt="2022-01-16T15:12:53.201" v="234"/>
          <ac:spMkLst>
            <pc:docMk/>
            <pc:sldMk cId="2116447974" sldId="2050096288"/>
            <ac:spMk id="3" creationId="{CAAB3172-04AE-40ED-ADED-31E12393CFF9}"/>
          </ac:spMkLst>
        </pc:spChg>
      </pc:sldChg>
      <pc:sldChg chg="modTransition">
        <pc:chgData name="Elżbieta Mączka" userId="S::emaczka@software.altkom.pl::6a62acad-3105-45e5-8a7a-9f800eda7840" providerId="AD" clId="Web-{F4E2E65A-DEF8-4F22-8767-68A45DD6480A}" dt="2022-01-16T15:13:57.671" v="236"/>
        <pc:sldMkLst>
          <pc:docMk/>
          <pc:sldMk cId="565182084" sldId="2050096289"/>
        </pc:sldMkLst>
      </pc:sldChg>
    </pc:docChg>
  </pc:docChgLst>
  <pc:docChgLst>
    <pc:chgData name="Elżbieta Mączka" userId="S::emaczka@software.altkom.pl::6a62acad-3105-45e5-8a7a-9f800eda7840" providerId="AD" clId="Web-{E92AFC87-6249-571E-D593-4A90BF000F0E}"/>
    <pc:docChg chg="addSld delSld modSld sldOrd">
      <pc:chgData name="Elżbieta Mączka" userId="S::emaczka@software.altkom.pl::6a62acad-3105-45e5-8a7a-9f800eda7840" providerId="AD" clId="Web-{E92AFC87-6249-571E-D593-4A90BF000F0E}" dt="2022-01-15T20:51:19.963" v="210" actId="1076"/>
      <pc:docMkLst>
        <pc:docMk/>
      </pc:docMkLst>
      <pc:sldChg chg="del">
        <pc:chgData name="Elżbieta Mączka" userId="S::emaczka@software.altkom.pl::6a62acad-3105-45e5-8a7a-9f800eda7840" providerId="AD" clId="Web-{E92AFC87-6249-571E-D593-4A90BF000F0E}" dt="2022-01-15T20:19:37.855" v="45"/>
        <pc:sldMkLst>
          <pc:docMk/>
          <pc:sldMk cId="64301442" sldId="4309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17.009" v="30"/>
        <pc:sldMkLst>
          <pc:docMk/>
          <pc:sldMk cId="1382900320" sldId="2050095997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19.447" v="31"/>
        <pc:sldMkLst>
          <pc:docMk/>
          <pc:sldMk cId="1934376331" sldId="2050095998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11.205" v="66"/>
        <pc:sldMkLst>
          <pc:docMk/>
          <pc:sldMk cId="2527916151" sldId="2050096090"/>
        </pc:sldMkLst>
      </pc:sldChg>
      <pc:sldChg chg="addSp modSp">
        <pc:chgData name="Elżbieta Mączka" userId="S::emaczka@software.altkom.pl::6a62acad-3105-45e5-8a7a-9f800eda7840" providerId="AD" clId="Web-{E92AFC87-6249-571E-D593-4A90BF000F0E}" dt="2022-01-15T20:51:19.963" v="210" actId="1076"/>
        <pc:sldMkLst>
          <pc:docMk/>
          <pc:sldMk cId="2974080579" sldId="2050096093"/>
        </pc:sldMkLst>
        <pc:spChg chg="mod">
          <ac:chgData name="Elżbieta Mączka" userId="S::emaczka@software.altkom.pl::6a62acad-3105-45e5-8a7a-9f800eda7840" providerId="AD" clId="Web-{E92AFC87-6249-571E-D593-4A90BF000F0E}" dt="2022-01-15T20:51:19.963" v="210" actId="1076"/>
          <ac:spMkLst>
            <pc:docMk/>
            <pc:sldMk cId="2974080579" sldId="2050096093"/>
            <ac:spMk id="234" creationId="{A85B7882-AC71-AC49-91AD-39CEDAFD3037}"/>
          </ac:spMkLst>
        </pc:spChg>
        <pc:grpChg chg="add">
          <ac:chgData name="Elżbieta Mączka" userId="S::emaczka@software.altkom.pl::6a62acad-3105-45e5-8a7a-9f800eda7840" providerId="AD" clId="Web-{E92AFC87-6249-571E-D593-4A90BF000F0E}" dt="2022-01-15T20:49:59.211" v="204"/>
          <ac:grpSpMkLst>
            <pc:docMk/>
            <pc:sldMk cId="2974080579" sldId="2050096093"/>
            <ac:grpSpMk id="2" creationId="{FDE5FE76-1D5E-4D90-9340-EBC3F395338E}"/>
          </ac:grpSpMkLst>
        </pc:grpChg>
      </pc:sldChg>
      <pc:sldChg chg="del">
        <pc:chgData name="Elżbieta Mączka" userId="S::emaczka@software.altkom.pl::6a62acad-3105-45e5-8a7a-9f800eda7840" providerId="AD" clId="Web-{E92AFC87-6249-571E-D593-4A90BF000F0E}" dt="2022-01-15T20:23:54.128" v="72"/>
        <pc:sldMkLst>
          <pc:docMk/>
          <pc:sldMk cId="176106652" sldId="2050096104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06.955" v="65"/>
        <pc:sldMkLst>
          <pc:docMk/>
          <pc:sldMk cId="2852642151" sldId="2050096113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48.988" v="71"/>
        <pc:sldMkLst>
          <pc:docMk/>
          <pc:sldMk cId="2974712730" sldId="2050096115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4:10.316" v="73"/>
        <pc:sldMkLst>
          <pc:docMk/>
          <pc:sldMk cId="1264678994" sldId="2050096120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4:37.067" v="77"/>
        <pc:sldMkLst>
          <pc:docMk/>
          <pc:sldMk cId="1888020254" sldId="2050096121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42.762" v="46"/>
        <pc:sldMkLst>
          <pc:docMk/>
          <pc:sldMk cId="3856564165" sldId="2050096124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31.589" v="44"/>
        <pc:sldMkLst>
          <pc:docMk/>
          <pc:sldMk cId="3509354353" sldId="2050096125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43.510" v="37"/>
        <pc:sldMkLst>
          <pc:docMk/>
          <pc:sldMk cId="3237552213" sldId="2050096126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08.323" v="40"/>
        <pc:sldMkLst>
          <pc:docMk/>
          <pc:sldMk cId="769202202" sldId="2050096128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26.416" v="33"/>
        <pc:sldMkLst>
          <pc:docMk/>
          <pc:sldMk cId="4285887836" sldId="2050096130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08.259" v="27"/>
        <pc:sldMkLst>
          <pc:docMk/>
          <pc:sldMk cId="635774764" sldId="2050096131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4:16.113" v="74"/>
        <pc:sldMkLst>
          <pc:docMk/>
          <pc:sldMk cId="4089325960" sldId="2050096149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4:20.270" v="75"/>
        <pc:sldMkLst>
          <pc:docMk/>
          <pc:sldMk cId="291464763" sldId="2050096151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4:29.848" v="76"/>
        <pc:sldMkLst>
          <pc:docMk/>
          <pc:sldMk cId="1655905325" sldId="2050096155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28.621" v="43"/>
        <pc:sldMkLst>
          <pc:docMk/>
          <pc:sldMk cId="3607808421" sldId="2050096187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25.589" v="42"/>
        <pc:sldMkLst>
          <pc:docMk/>
          <pc:sldMk cId="3292152712" sldId="2050096188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11.071" v="28"/>
        <pc:sldMkLst>
          <pc:docMk/>
          <pc:sldMk cId="2596584849" sldId="2050096193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13.993" v="29"/>
        <pc:sldMkLst>
          <pc:docMk/>
          <pc:sldMk cId="581634371" sldId="2050096194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40.713" v="36"/>
        <pc:sldMkLst>
          <pc:docMk/>
          <pc:sldMk cId="2499456592" sldId="2050096197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30.306" v="34"/>
        <pc:sldMkLst>
          <pc:docMk/>
          <pc:sldMk cId="3964368075" sldId="2050096200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32.822" v="35"/>
        <pc:sldMkLst>
          <pc:docMk/>
          <pc:sldMk cId="97599365" sldId="2050096201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23.962" v="32"/>
        <pc:sldMkLst>
          <pc:docMk/>
          <pc:sldMk cId="1884614685" sldId="2050096202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03.089" v="39"/>
        <pc:sldMkLst>
          <pc:docMk/>
          <pc:sldMk cId="3158456721" sldId="2050096204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8:48.416" v="38"/>
        <pc:sldMkLst>
          <pc:docMk/>
          <pc:sldMk cId="2248479947" sldId="2050096207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7:54.477" v="26"/>
        <pc:sldMkLst>
          <pc:docMk/>
          <pc:sldMk cId="4172774798" sldId="2050096216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28.596" v="69"/>
        <pc:sldMkLst>
          <pc:docMk/>
          <pc:sldMk cId="874952339" sldId="2050096222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31.643" v="70"/>
        <pc:sldMkLst>
          <pc:docMk/>
          <pc:sldMk cId="157987012" sldId="2050096224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17.768" v="68"/>
        <pc:sldMkLst>
          <pc:docMk/>
          <pc:sldMk cId="1747388725" sldId="2050096226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3:14.127" v="67"/>
        <pc:sldMkLst>
          <pc:docMk/>
          <pc:sldMk cId="1609481007" sldId="2050096227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19:19.495" v="41"/>
        <pc:sldMkLst>
          <pc:docMk/>
          <pc:sldMk cId="544270009" sldId="2050096248"/>
        </pc:sldMkLst>
      </pc:sldChg>
      <pc:sldChg chg="del">
        <pc:chgData name="Elżbieta Mączka" userId="S::emaczka@software.altkom.pl::6a62acad-3105-45e5-8a7a-9f800eda7840" providerId="AD" clId="Web-{E92AFC87-6249-571E-D593-4A90BF000F0E}" dt="2022-01-15T20:27:33.588" v="84"/>
        <pc:sldMkLst>
          <pc:docMk/>
          <pc:sldMk cId="4056899551" sldId="2050096270"/>
        </pc:sldMkLst>
      </pc:sldChg>
      <pc:sldChg chg="addSp delSp modSp modTransition">
        <pc:chgData name="Elżbieta Mączka" userId="S::emaczka@software.altkom.pl::6a62acad-3105-45e5-8a7a-9f800eda7840" providerId="AD" clId="Web-{E92AFC87-6249-571E-D593-4A90BF000F0E}" dt="2022-01-15T20:16:14.146" v="22"/>
        <pc:sldMkLst>
          <pc:docMk/>
          <pc:sldMk cId="1327645070" sldId="2050096271"/>
        </pc:sldMkLst>
        <pc:spChg chg="mod">
          <ac:chgData name="Elżbieta Mączka" userId="S::emaczka@software.altkom.pl::6a62acad-3105-45e5-8a7a-9f800eda7840" providerId="AD" clId="Web-{E92AFC87-6249-571E-D593-4A90BF000F0E}" dt="2022-01-15T20:15:17.285" v="19" actId="1076"/>
          <ac:spMkLst>
            <pc:docMk/>
            <pc:sldMk cId="1327645070" sldId="2050096271"/>
            <ac:spMk id="2" creationId="{FAAB126B-C0A0-4562-BC91-EC7D871CC61C}"/>
          </ac:spMkLst>
        </pc:spChg>
        <pc:spChg chg="mod">
          <ac:chgData name="Elżbieta Mączka" userId="S::emaczka@software.altkom.pl::6a62acad-3105-45e5-8a7a-9f800eda7840" providerId="AD" clId="Web-{E92AFC87-6249-571E-D593-4A90BF000F0E}" dt="2022-01-15T20:15:07.144" v="17" actId="1076"/>
          <ac:spMkLst>
            <pc:docMk/>
            <pc:sldMk cId="1327645070" sldId="2050096271"/>
            <ac:spMk id="5" creationId="{1F7AE826-2E94-439F-81EB-489410094CD1}"/>
          </ac:spMkLst>
        </pc:spChg>
        <pc:spChg chg="add del">
          <ac:chgData name="Elżbieta Mączka" userId="S::emaczka@software.altkom.pl::6a62acad-3105-45e5-8a7a-9f800eda7840" providerId="AD" clId="Web-{E92AFC87-6249-571E-D593-4A90BF000F0E}" dt="2022-01-15T20:15:18.848" v="20"/>
          <ac:spMkLst>
            <pc:docMk/>
            <pc:sldMk cId="1327645070" sldId="2050096271"/>
            <ac:spMk id="6" creationId="{C2075BA7-866B-4874-8D4B-DA635471CD3A}"/>
          </ac:spMkLst>
        </pc:spChg>
      </pc:sldChg>
      <pc:sldChg chg="addSp modSp modTransition">
        <pc:chgData name="Elżbieta Mączka" userId="S::emaczka@software.altkom.pl::6a62acad-3105-45e5-8a7a-9f800eda7840" providerId="AD" clId="Web-{E92AFC87-6249-571E-D593-4A90BF000F0E}" dt="2022-01-15T20:50:38.165" v="208" actId="1076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E92AFC87-6249-571E-D593-4A90BF000F0E}" dt="2022-01-15T20:50:20.071" v="205" actId="20577"/>
          <ac:spMkLst>
            <pc:docMk/>
            <pc:sldMk cId="2410006206" sldId="2050096281"/>
            <ac:spMk id="3" creationId="{8659F7A2-CA7F-9140-B134-4158BDFF0F26}"/>
          </ac:spMkLst>
        </pc:spChg>
        <pc:spChg chg="mod">
          <ac:chgData name="Elżbieta Mączka" userId="S::emaczka@software.altkom.pl::6a62acad-3105-45e5-8a7a-9f800eda7840" providerId="AD" clId="Web-{E92AFC87-6249-571E-D593-4A90BF000F0E}" dt="2022-01-15T20:50:27.899" v="206" actId="1076"/>
          <ac:spMkLst>
            <pc:docMk/>
            <pc:sldMk cId="2410006206" sldId="2050096281"/>
            <ac:spMk id="4" creationId="{325404E5-EF4D-E844-A6AF-909EEE25C478}"/>
          </ac:spMkLst>
        </pc:spChg>
        <pc:grpChg chg="add mod">
          <ac:chgData name="Elżbieta Mączka" userId="S::emaczka@software.altkom.pl::6a62acad-3105-45e5-8a7a-9f800eda7840" providerId="AD" clId="Web-{E92AFC87-6249-571E-D593-4A90BF000F0E}" dt="2022-01-15T20:50:38.165" v="208" actId="1076"/>
          <ac:grpSpMkLst>
            <pc:docMk/>
            <pc:sldMk cId="2410006206" sldId="2050096281"/>
            <ac:grpSpMk id="8" creationId="{D7423DEC-569F-455E-B3B0-A2EB2CF5CFCB}"/>
          </ac:grpSpMkLst>
        </pc:grpChg>
      </pc:sldChg>
      <pc:sldChg chg="addSp delSp modSp mod modClrScheme chgLayout">
        <pc:chgData name="Elżbieta Mączka" userId="S::emaczka@software.altkom.pl::6a62acad-3105-45e5-8a7a-9f800eda7840" providerId="AD" clId="Web-{E92AFC87-6249-571E-D593-4A90BF000F0E}" dt="2022-01-15T20:45:02.436" v="168"/>
        <pc:sldMkLst>
          <pc:docMk/>
          <pc:sldMk cId="2069637899" sldId="2050096282"/>
        </pc:sldMkLst>
        <pc:spChg chg="mod ord">
          <ac:chgData name="Elżbieta Mączka" userId="S::emaczka@software.altkom.pl::6a62acad-3105-45e5-8a7a-9f800eda7840" providerId="AD" clId="Web-{E92AFC87-6249-571E-D593-4A90BF000F0E}" dt="2022-01-15T20:40:34.788" v="159" actId="20577"/>
          <ac:spMkLst>
            <pc:docMk/>
            <pc:sldMk cId="2069637899" sldId="2050096282"/>
            <ac:spMk id="2" creationId="{7963BBEB-6FBA-2E4B-9DF1-679B2CD35858}"/>
          </ac:spMkLst>
        </pc:spChg>
        <pc:spChg chg="add del">
          <ac:chgData name="Elżbieta Mączka" userId="S::emaczka@software.altkom.pl::6a62acad-3105-45e5-8a7a-9f800eda7840" providerId="AD" clId="Web-{E92AFC87-6249-571E-D593-4A90BF000F0E}" dt="2022-01-15T20:28:20.298" v="88"/>
          <ac:spMkLst>
            <pc:docMk/>
            <pc:sldMk cId="2069637899" sldId="2050096282"/>
            <ac:spMk id="3" creationId="{E8831238-7A96-4406-85E9-5A3F936F6DAE}"/>
          </ac:spMkLst>
        </pc:spChg>
        <pc:spChg chg="del mod">
          <ac:chgData name="Elżbieta Mączka" userId="S::emaczka@software.altkom.pl::6a62acad-3105-45e5-8a7a-9f800eda7840" providerId="AD" clId="Web-{E92AFC87-6249-571E-D593-4A90BF000F0E}" dt="2022-01-15T20:29:31.737" v="94"/>
          <ac:spMkLst>
            <pc:docMk/>
            <pc:sldMk cId="2069637899" sldId="2050096282"/>
            <ac:spMk id="4" creationId="{71B37CF3-3D5E-45B8-AD81-D4A3A7A43881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28:27.095" v="91"/>
          <ac:spMkLst>
            <pc:docMk/>
            <pc:sldMk cId="2069637899" sldId="2050096282"/>
            <ac:spMk id="5" creationId="{0DEA0500-E3D5-48F0-BF39-48AC4569C9BD}"/>
          </ac:spMkLst>
        </pc:spChg>
        <pc:spChg chg="add del">
          <ac:chgData name="Elżbieta Mączka" userId="S::emaczka@software.altkom.pl::6a62acad-3105-45e5-8a7a-9f800eda7840" providerId="AD" clId="Web-{E92AFC87-6249-571E-D593-4A90BF000F0E}" dt="2022-01-15T20:28:14.938" v="85"/>
          <ac:spMkLst>
            <pc:docMk/>
            <pc:sldMk cId="2069637899" sldId="2050096282"/>
            <ac:spMk id="6" creationId="{FC993866-151A-4FFC-9963-2DDE682A6DD0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28:23.845" v="90"/>
          <ac:spMkLst>
            <pc:docMk/>
            <pc:sldMk cId="2069637899" sldId="2050096282"/>
            <ac:spMk id="7" creationId="{975BF6A4-0D70-44FF-84AF-585386B55F9C}"/>
          </ac:spMkLst>
        </pc:spChg>
        <pc:spChg chg="add mod ord">
          <ac:chgData name="Elżbieta Mączka" userId="S::emaczka@software.altkom.pl::6a62acad-3105-45e5-8a7a-9f800eda7840" providerId="AD" clId="Web-{E92AFC87-6249-571E-D593-4A90BF000F0E}" dt="2022-01-15T20:40:33.835" v="156" actId="20577"/>
          <ac:spMkLst>
            <pc:docMk/>
            <pc:sldMk cId="2069637899" sldId="2050096282"/>
            <ac:spMk id="8" creationId="{78BD5BC2-80A0-403A-B2CE-4326C63B3447}"/>
          </ac:spMkLst>
        </pc:spChg>
        <pc:spChg chg="add del">
          <ac:chgData name="Elżbieta Mączka" userId="S::emaczka@software.altkom.pl::6a62acad-3105-45e5-8a7a-9f800eda7840" providerId="AD" clId="Web-{E92AFC87-6249-571E-D593-4A90BF000F0E}" dt="2022-01-15T20:30:56.240" v="104"/>
          <ac:spMkLst>
            <pc:docMk/>
            <pc:sldMk cId="2069637899" sldId="2050096282"/>
            <ac:spMk id="9" creationId="{CE9D2375-3BBF-4BE1-921D-673415EC428F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33:37.682" v="116"/>
          <ac:spMkLst>
            <pc:docMk/>
            <pc:sldMk cId="2069637899" sldId="2050096282"/>
            <ac:spMk id="10" creationId="{659A2286-7DF5-4884-A1FC-84813D252225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33:02.853" v="113"/>
          <ac:spMkLst>
            <pc:docMk/>
            <pc:sldMk cId="2069637899" sldId="2050096282"/>
            <ac:spMk id="11" creationId="{05E6F9F2-BC92-4F6E-89DA-79E1379BCF50}"/>
          </ac:spMkLst>
        </pc:spChg>
        <pc:spChg chg="add del">
          <ac:chgData name="Elżbieta Mączka" userId="S::emaczka@software.altkom.pl::6a62acad-3105-45e5-8a7a-9f800eda7840" providerId="AD" clId="Web-{E92AFC87-6249-571E-D593-4A90BF000F0E}" dt="2022-01-15T20:33:18.275" v="115"/>
          <ac:spMkLst>
            <pc:docMk/>
            <pc:sldMk cId="2069637899" sldId="2050096282"/>
            <ac:spMk id="12" creationId="{F9E2AA8C-E195-459C-8F48-E77703C3EDC2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34:03.683" v="120"/>
          <ac:spMkLst>
            <pc:docMk/>
            <pc:sldMk cId="2069637899" sldId="2050096282"/>
            <ac:spMk id="13" creationId="{69D88A57-DC6F-4B3F-9BFE-F82010F46A08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35:34.592" v="136"/>
          <ac:spMkLst>
            <pc:docMk/>
            <pc:sldMk cId="2069637899" sldId="2050096282"/>
            <ac:spMk id="14" creationId="{77733E70-6F9E-4644-A89E-E412AF0368FE}"/>
          </ac:spMkLst>
        </pc:spChg>
        <pc:spChg chg="add mod">
          <ac:chgData name="Elżbieta Mączka" userId="S::emaczka@software.altkom.pl::6a62acad-3105-45e5-8a7a-9f800eda7840" providerId="AD" clId="Web-{E92AFC87-6249-571E-D593-4A90BF000F0E}" dt="2022-01-15T20:43:36.387" v="166"/>
          <ac:spMkLst>
            <pc:docMk/>
            <pc:sldMk cId="2069637899" sldId="2050096282"/>
            <ac:spMk id="15" creationId="{3F2BE019-2315-4FA4-AFCE-AF4EBE59F7FD}"/>
          </ac:spMkLst>
        </pc:spChg>
        <pc:spChg chg="add del mod">
          <ac:chgData name="Elżbieta Mączka" userId="S::emaczka@software.altkom.pl::6a62acad-3105-45e5-8a7a-9f800eda7840" providerId="AD" clId="Web-{E92AFC87-6249-571E-D593-4A90BF000F0E}" dt="2022-01-15T20:38:21.675" v="152"/>
          <ac:spMkLst>
            <pc:docMk/>
            <pc:sldMk cId="2069637899" sldId="2050096282"/>
            <ac:spMk id="16" creationId="{9792BB5A-81F2-4B29-81B9-ADBFAB9CC6AF}"/>
          </ac:spMkLst>
        </pc:spChg>
        <pc:picChg chg="add mod">
          <ac:chgData name="Elżbieta Mączka" userId="S::emaczka@software.altkom.pl::6a62acad-3105-45e5-8a7a-9f800eda7840" providerId="AD" clId="Web-{E92AFC87-6249-571E-D593-4A90BF000F0E}" dt="2022-01-15T20:45:02.436" v="168"/>
          <ac:picMkLst>
            <pc:docMk/>
            <pc:sldMk cId="2069637899" sldId="2050096282"/>
            <ac:picMk id="17" creationId="{9D1D4926-45B4-48C3-BE7E-266ADADF16E1}"/>
          </ac:picMkLst>
        </pc:picChg>
      </pc:sldChg>
      <pc:sldChg chg="addSp delSp modSp add mod ord replId setBg">
        <pc:chgData name="Elżbieta Mączka" userId="S::emaczka@software.altkom.pl::6a62acad-3105-45e5-8a7a-9f800eda7840" providerId="AD" clId="Web-{E92AFC87-6249-571E-D593-4A90BF000F0E}" dt="2022-01-15T20:22:51.611" v="64"/>
        <pc:sldMkLst>
          <pc:docMk/>
          <pc:sldMk cId="3682550405" sldId="2050096284"/>
        </pc:sldMkLst>
        <pc:spChg chg="add del mod">
          <ac:chgData name="Elżbieta Mączka" userId="S::emaczka@software.altkom.pl::6a62acad-3105-45e5-8a7a-9f800eda7840" providerId="AD" clId="Web-{E92AFC87-6249-571E-D593-4A90BF000F0E}" dt="2022-01-15T20:22:26.688" v="59"/>
          <ac:spMkLst>
            <pc:docMk/>
            <pc:sldMk cId="3682550405" sldId="2050096284"/>
            <ac:spMk id="2" creationId="{21118930-B1A5-43C0-92E0-CED754652DDE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09.266" v="53"/>
          <ac:spMkLst>
            <pc:docMk/>
            <pc:sldMk cId="3682550405" sldId="2050096284"/>
            <ac:spMk id="50" creationId="{0E270E3D-D7ED-BC4A-91C6-CA3F795D30C8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18.219" v="56"/>
          <ac:spMkLst>
            <pc:docMk/>
            <pc:sldMk cId="3682550405" sldId="2050096284"/>
            <ac:spMk id="53" creationId="{1A51136E-AC11-2240-B942-AC9D9EEE7E75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20.516" v="57"/>
          <ac:spMkLst>
            <pc:docMk/>
            <pc:sldMk cId="3682550405" sldId="2050096284"/>
            <ac:spMk id="96" creationId="{FA023CCF-2934-F04E-A293-440D212DE033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49.064" v="63"/>
          <ac:spMkLst>
            <pc:docMk/>
            <pc:sldMk cId="3682550405" sldId="2050096284"/>
            <ac:spMk id="98" creationId="{9B2F1203-028B-7A4F-8238-C43A7E05777F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51.611" v="64"/>
          <ac:spMkLst>
            <pc:docMk/>
            <pc:sldMk cId="3682550405" sldId="2050096284"/>
            <ac:spMk id="100" creationId="{AF7E56E9-83EE-AA40-866A-0961903CFC63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28.923" v="60"/>
          <ac:spMkLst>
            <pc:docMk/>
            <pc:sldMk cId="3682550405" sldId="2050096284"/>
            <ac:spMk id="102" creationId="{5907523D-AA18-7E44-8AB2-8AD1CF6F6C2C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23.407" v="58"/>
          <ac:spMkLst>
            <pc:docMk/>
            <pc:sldMk cId="3682550405" sldId="2050096284"/>
            <ac:spMk id="104" creationId="{6E2D77AC-9064-2F49-9785-DF83E530B02F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34.564" v="61"/>
          <ac:spMkLst>
            <pc:docMk/>
            <pc:sldMk cId="3682550405" sldId="2050096284"/>
            <ac:spMk id="126" creationId="{63D548EC-D6E3-774C-BD6B-B12A59BE61FC}"/>
          </ac:spMkLst>
        </pc:spChg>
        <pc:spChg chg="del">
          <ac:chgData name="Elżbieta Mączka" userId="S::emaczka@software.altkom.pl::6a62acad-3105-45e5-8a7a-9f800eda7840" providerId="AD" clId="Web-{E92AFC87-6249-571E-D593-4A90BF000F0E}" dt="2022-01-15T20:22:44.564" v="62"/>
          <ac:spMkLst>
            <pc:docMk/>
            <pc:sldMk cId="3682550405" sldId="2050096284"/>
            <ac:spMk id="128" creationId="{4051F598-D28E-F243-AD35-5CE8331642FE}"/>
          </ac:spMkLst>
        </pc:spChg>
        <pc:picChg chg="add del">
          <ac:chgData name="Elżbieta Mączka" userId="S::emaczka@software.altkom.pl::6a62acad-3105-45e5-8a7a-9f800eda7840" providerId="AD" clId="Web-{E92AFC87-6249-571E-D593-4A90BF000F0E}" dt="2022-01-15T20:22:14.563" v="55"/>
          <ac:picMkLst>
            <pc:docMk/>
            <pc:sldMk cId="3682550405" sldId="2050096284"/>
            <ac:picMk id="95" creationId="{2742F0E8-ADF0-9C48-A74B-05015258F66F}"/>
          </ac:picMkLst>
        </pc:picChg>
      </pc:sldChg>
    </pc:docChg>
  </pc:docChgLst>
  <pc:docChgLst>
    <pc:chgData name="Elżbieta Mączka" userId="S::emaczka@software.altkom.pl::6a62acad-3105-45e5-8a7a-9f800eda7840" providerId="AD" clId="Web-{08E6B7BE-CD95-476A-833C-F13EA5711DED}"/>
    <pc:docChg chg="modSld">
      <pc:chgData name="Elżbieta Mączka" userId="S::emaczka@software.altkom.pl::6a62acad-3105-45e5-8a7a-9f800eda7840" providerId="AD" clId="Web-{08E6B7BE-CD95-476A-833C-F13EA5711DED}" dt="2022-01-16T13:24:37.483" v="141" actId="20577"/>
      <pc:docMkLst>
        <pc:docMk/>
      </pc:docMkLst>
      <pc:sldChg chg="addSp delSp modSp">
        <pc:chgData name="Elżbieta Mączka" userId="S::emaczka@software.altkom.pl::6a62acad-3105-45e5-8a7a-9f800eda7840" providerId="AD" clId="Web-{08E6B7BE-CD95-476A-833C-F13EA5711DED}" dt="2022-01-16T13:24:37.483" v="141" actId="20577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08E6B7BE-CD95-476A-833C-F13EA5711DED}" dt="2022-01-16T13:17:15.945" v="46" actId="1076"/>
          <ac:spMkLst>
            <pc:docMk/>
            <pc:sldMk cId="2410006206" sldId="2050096281"/>
            <ac:spMk id="3" creationId="{8659F7A2-CA7F-9140-B134-4158BDFF0F26}"/>
          </ac:spMkLst>
        </pc:spChg>
        <pc:spChg chg="mod">
          <ac:chgData name="Elżbieta Mączka" userId="S::emaczka@software.altkom.pl::6a62acad-3105-45e5-8a7a-9f800eda7840" providerId="AD" clId="Web-{08E6B7BE-CD95-476A-833C-F13EA5711DED}" dt="2022-01-16T13:17:06.523" v="44" actId="1076"/>
          <ac:spMkLst>
            <pc:docMk/>
            <pc:sldMk cId="2410006206" sldId="2050096281"/>
            <ac:spMk id="4" creationId="{325404E5-EF4D-E844-A6AF-909EEE25C478}"/>
          </ac:spMkLst>
        </pc:spChg>
        <pc:spChg chg="mod">
          <ac:chgData name="Elżbieta Mączka" userId="S::emaczka@software.altkom.pl::6a62acad-3105-45e5-8a7a-9f800eda7840" providerId="AD" clId="Web-{08E6B7BE-CD95-476A-833C-F13EA5711DED}" dt="2022-01-16T13:24:37.483" v="141" actId="20577"/>
          <ac:spMkLst>
            <pc:docMk/>
            <pc:sldMk cId="2410006206" sldId="2050096281"/>
            <ac:spMk id="5" creationId="{B193AA51-FE51-924C-A684-7ECD19B1AEAF}"/>
          </ac:spMkLst>
        </pc:spChg>
        <pc:spChg chg="mod">
          <ac:chgData name="Elżbieta Mączka" userId="S::emaczka@software.altkom.pl::6a62acad-3105-45e5-8a7a-9f800eda7840" providerId="AD" clId="Web-{08E6B7BE-CD95-476A-833C-F13EA5711DED}" dt="2022-01-16T13:17:35.915" v="49" actId="1076"/>
          <ac:spMkLst>
            <pc:docMk/>
            <pc:sldMk cId="2410006206" sldId="2050096281"/>
            <ac:spMk id="6" creationId="{75D34F31-8A67-7947-ADBB-93EF3B534E39}"/>
          </ac:spMkLst>
        </pc:spChg>
        <pc:spChg chg="mod">
          <ac:chgData name="Elżbieta Mączka" userId="S::emaczka@software.altkom.pl::6a62acad-3105-45e5-8a7a-9f800eda7840" providerId="AD" clId="Web-{08E6B7BE-CD95-476A-833C-F13EA5711DED}" dt="2022-01-16T13:17:51.384" v="50" actId="1076"/>
          <ac:spMkLst>
            <pc:docMk/>
            <pc:sldMk cId="2410006206" sldId="2050096281"/>
            <ac:spMk id="7" creationId="{D67B45EF-F9D3-A646-AC03-1963EE663819}"/>
          </ac:spMkLst>
        </pc:spChg>
        <pc:spChg chg="del mod">
          <ac:chgData name="Elżbieta Mączka" userId="S::emaczka@software.altkom.pl::6a62acad-3105-45e5-8a7a-9f800eda7840" providerId="AD" clId="Web-{08E6B7BE-CD95-476A-833C-F13EA5711DED}" dt="2022-01-16T13:17:20.555" v="47"/>
          <ac:spMkLst>
            <pc:docMk/>
            <pc:sldMk cId="2410006206" sldId="2050096281"/>
            <ac:spMk id="13" creationId="{B1973E2D-259E-4BCE-B5D1-EE6CEE312BB9}"/>
          </ac:spMkLst>
        </pc:spChg>
        <pc:spChg chg="del mod">
          <ac:chgData name="Elżbieta Mączka" userId="S::emaczka@software.altkom.pl::6a62acad-3105-45e5-8a7a-9f800eda7840" providerId="AD" clId="Web-{08E6B7BE-CD95-476A-833C-F13EA5711DED}" dt="2022-01-16T13:17:57.041" v="52"/>
          <ac:spMkLst>
            <pc:docMk/>
            <pc:sldMk cId="2410006206" sldId="2050096281"/>
            <ac:spMk id="14" creationId="{189C907A-5CCD-47EA-AC75-DFFD17E6DC60}"/>
          </ac:spMkLst>
        </pc:spChg>
        <pc:grpChg chg="mod">
          <ac:chgData name="Elżbieta Mączka" userId="S::emaczka@software.altkom.pl::6a62acad-3105-45e5-8a7a-9f800eda7840" providerId="AD" clId="Web-{08E6B7BE-CD95-476A-833C-F13EA5711DED}" dt="2022-01-16T13:18:41.465" v="55" actId="1076"/>
          <ac:grpSpMkLst>
            <pc:docMk/>
            <pc:sldMk cId="2410006206" sldId="2050096281"/>
            <ac:grpSpMk id="8" creationId="{D7423DEC-569F-455E-B3B0-A2EB2CF5CFCB}"/>
          </ac:grpSpMkLst>
        </pc:grpChg>
        <pc:grpChg chg="mod">
          <ac:chgData name="Elżbieta Mączka" userId="S::emaczka@software.altkom.pl::6a62acad-3105-45e5-8a7a-9f800eda7840" providerId="AD" clId="Web-{08E6B7BE-CD95-476A-833C-F13EA5711DED}" dt="2022-01-16T13:18:48.544" v="56" actId="1076"/>
          <ac:grpSpMkLst>
            <pc:docMk/>
            <pc:sldMk cId="2410006206" sldId="2050096281"/>
            <ac:grpSpMk id="21" creationId="{5430A289-83A2-4CE4-B558-1006426854A5}"/>
          </ac:grpSpMkLst>
        </pc:grpChg>
        <pc:grpChg chg="mod">
          <ac:chgData name="Elżbieta Mączka" userId="S::emaczka@software.altkom.pl::6a62acad-3105-45e5-8a7a-9f800eda7840" providerId="AD" clId="Web-{08E6B7BE-CD95-476A-833C-F13EA5711DED}" dt="2022-01-16T13:18:28.855" v="54" actId="1076"/>
          <ac:grpSpMkLst>
            <pc:docMk/>
            <pc:sldMk cId="2410006206" sldId="2050096281"/>
            <ac:grpSpMk id="30" creationId="{14AA8A93-4328-453E-B855-AE51637CC5D9}"/>
          </ac:grpSpMkLst>
        </pc:grpChg>
        <pc:picChg chg="del mod">
          <ac:chgData name="Elżbieta Mączka" userId="S::emaczka@software.altkom.pl::6a62acad-3105-45e5-8a7a-9f800eda7840" providerId="AD" clId="Web-{08E6B7BE-CD95-476A-833C-F13EA5711DED}" dt="2022-01-16T13:18:12.761" v="53"/>
          <ac:picMkLst>
            <pc:docMk/>
            <pc:sldMk cId="2410006206" sldId="2050096281"/>
            <ac:picMk id="9" creationId="{F1E595E0-668A-457F-BC72-49A1F94449EB}"/>
          </ac:picMkLst>
        </pc:picChg>
        <pc:picChg chg="add del mod">
          <ac:chgData name="Elżbieta Mączka" userId="S::emaczka@software.altkom.pl::6a62acad-3105-45e5-8a7a-9f800eda7840" providerId="AD" clId="Web-{08E6B7BE-CD95-476A-833C-F13EA5711DED}" dt="2022-01-16T13:15:08.345" v="35"/>
          <ac:picMkLst>
            <pc:docMk/>
            <pc:sldMk cId="2410006206" sldId="2050096281"/>
            <ac:picMk id="10" creationId="{0D45971E-C35A-401C-89DA-4FD17200EBB0}"/>
          </ac:picMkLst>
        </pc:picChg>
        <pc:picChg chg="add del mod">
          <ac:chgData name="Elżbieta Mączka" userId="S::emaczka@software.altkom.pl::6a62acad-3105-45e5-8a7a-9f800eda7840" providerId="AD" clId="Web-{08E6B7BE-CD95-476A-833C-F13EA5711DED}" dt="2022-01-16T13:15:34.409" v="37"/>
          <ac:picMkLst>
            <pc:docMk/>
            <pc:sldMk cId="2410006206" sldId="2050096281"/>
            <ac:picMk id="16" creationId="{39A3795A-5298-44AE-8A6A-5847CAB33468}"/>
          </ac:picMkLst>
        </pc:picChg>
        <pc:picChg chg="add mod">
          <ac:chgData name="Elżbieta Mączka" userId="S::emaczka@software.altkom.pl::6a62acad-3105-45e5-8a7a-9f800eda7840" providerId="AD" clId="Web-{08E6B7BE-CD95-476A-833C-F13EA5711DED}" dt="2022-01-16T13:16:52.944" v="42" actId="1076"/>
          <ac:picMkLst>
            <pc:docMk/>
            <pc:sldMk cId="2410006206" sldId="2050096281"/>
            <ac:picMk id="17" creationId="{8420DC7A-D1B9-403A-8CC0-6E187C8BEF15}"/>
          </ac:picMkLst>
        </pc:picChg>
      </pc:sldChg>
      <pc:sldChg chg="addSp delSp modSp">
        <pc:chgData name="Elżbieta Mączka" userId="S::emaczka@software.altkom.pl::6a62acad-3105-45e5-8a7a-9f800eda7840" providerId="AD" clId="Web-{08E6B7BE-CD95-476A-833C-F13EA5711DED}" dt="2022-01-16T13:13:12.198" v="4"/>
        <pc:sldMkLst>
          <pc:docMk/>
          <pc:sldMk cId="1711055899" sldId="2050096285"/>
        </pc:sldMkLst>
        <pc:spChg chg="del">
          <ac:chgData name="Elżbieta Mączka" userId="S::emaczka@software.altkom.pl::6a62acad-3105-45e5-8a7a-9f800eda7840" providerId="AD" clId="Web-{08E6B7BE-CD95-476A-833C-F13EA5711DED}" dt="2022-01-16T13:13:12.198" v="4"/>
          <ac:spMkLst>
            <pc:docMk/>
            <pc:sldMk cId="1711055899" sldId="2050096285"/>
            <ac:spMk id="3" creationId="{7CD844F0-3E67-4D82-8B86-8E1123ACCF14}"/>
          </ac:spMkLst>
        </pc:spChg>
        <pc:spChg chg="add">
          <ac:chgData name="Elżbieta Mączka" userId="S::emaczka@software.altkom.pl::6a62acad-3105-45e5-8a7a-9f800eda7840" providerId="AD" clId="Web-{08E6B7BE-CD95-476A-833C-F13EA5711DED}" dt="2022-01-16T13:13:00.666" v="3"/>
          <ac:spMkLst>
            <pc:docMk/>
            <pc:sldMk cId="1711055899" sldId="2050096285"/>
            <ac:spMk id="6" creationId="{363E074E-02AF-4C39-BCD8-524726FD1773}"/>
          </ac:spMkLst>
        </pc:spChg>
        <pc:spChg chg="add mod">
          <ac:chgData name="Elżbieta Mączka" userId="S::emaczka@software.altkom.pl::6a62acad-3105-45e5-8a7a-9f800eda7840" providerId="AD" clId="Web-{08E6B7BE-CD95-476A-833C-F13EA5711DED}" dt="2022-01-16T13:13:12.198" v="4"/>
          <ac:spMkLst>
            <pc:docMk/>
            <pc:sldMk cId="1711055899" sldId="2050096285"/>
            <ac:spMk id="8" creationId="{08C89A53-F3E5-472D-9450-63ED0F68634F}"/>
          </ac:spMkLst>
        </pc:spChg>
      </pc:sldChg>
      <pc:sldChg chg="modSp">
        <pc:chgData name="Elżbieta Mączka" userId="S::emaczka@software.altkom.pl::6a62acad-3105-45e5-8a7a-9f800eda7840" providerId="AD" clId="Web-{08E6B7BE-CD95-476A-833C-F13EA5711DED}" dt="2022-01-16T13:11:57.335" v="0" actId="20577"/>
        <pc:sldMkLst>
          <pc:docMk/>
          <pc:sldMk cId="565182084" sldId="2050096289"/>
        </pc:sldMkLst>
        <pc:spChg chg="mod">
          <ac:chgData name="Elżbieta Mączka" userId="S::emaczka@software.altkom.pl::6a62acad-3105-45e5-8a7a-9f800eda7840" providerId="AD" clId="Web-{08E6B7BE-CD95-476A-833C-F13EA5711DED}" dt="2022-01-16T13:11:57.335" v="0" actId="20577"/>
          <ac:spMkLst>
            <pc:docMk/>
            <pc:sldMk cId="565182084" sldId="2050096289"/>
            <ac:spMk id="6" creationId="{E8ABAF60-409E-40FE-A1D1-45901C791322}"/>
          </ac:spMkLst>
        </pc:spChg>
      </pc:sldChg>
    </pc:docChg>
  </pc:docChgLst>
  <pc:docChgLst>
    <pc:chgData name="Elżbieta Mączka" userId="S::emaczka@software.altkom.pl::6a62acad-3105-45e5-8a7a-9f800eda7840" providerId="AD" clId="Web-{CAB42268-9A04-4B57-9F48-43069D6EC673}"/>
    <pc:docChg chg="addSld modSld">
      <pc:chgData name="Elżbieta Mączka" userId="S::emaczka@software.altkom.pl::6a62acad-3105-45e5-8a7a-9f800eda7840" providerId="AD" clId="Web-{CAB42268-9A04-4B57-9F48-43069D6EC673}" dt="2022-01-18T08:51:08.904" v="485" actId="1076"/>
      <pc:docMkLst>
        <pc:docMk/>
      </pc:docMkLst>
      <pc:sldChg chg="modSp">
        <pc:chgData name="Elżbieta Mączka" userId="S::emaczka@software.altkom.pl::6a62acad-3105-45e5-8a7a-9f800eda7840" providerId="AD" clId="Web-{CAB42268-9A04-4B57-9F48-43069D6EC673}" dt="2022-01-18T08:48:39.477" v="454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CAB42268-9A04-4B57-9F48-43069D6EC673}" dt="2022-01-18T08:48:39.477" v="454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addSp modSp">
        <pc:chgData name="Elżbieta Mączka" userId="S::emaczka@software.altkom.pl::6a62acad-3105-45e5-8a7a-9f800eda7840" providerId="AD" clId="Web-{CAB42268-9A04-4B57-9F48-43069D6EC673}" dt="2022-01-18T08:50:40.997" v="481"/>
        <pc:sldMkLst>
          <pc:docMk/>
          <pc:sldMk cId="2069637899" sldId="2050096282"/>
        </pc:sldMkLst>
        <pc:grpChg chg="add">
          <ac:chgData name="Elżbieta Mączka" userId="S::emaczka@software.altkom.pl::6a62acad-3105-45e5-8a7a-9f800eda7840" providerId="AD" clId="Web-{CAB42268-9A04-4B57-9F48-43069D6EC673}" dt="2022-01-18T08:50:28.152" v="480"/>
          <ac:grpSpMkLst>
            <pc:docMk/>
            <pc:sldMk cId="2069637899" sldId="2050096282"/>
            <ac:grpSpMk id="1518" creationId="{5E14079C-D53A-4D30-8D17-474EE8F99D91}"/>
          </ac:grpSpMkLst>
        </pc:grpChg>
        <pc:grpChg chg="add">
          <ac:chgData name="Elżbieta Mączka" userId="S::emaczka@software.altkom.pl::6a62acad-3105-45e5-8a7a-9f800eda7840" providerId="AD" clId="Web-{CAB42268-9A04-4B57-9F48-43069D6EC673}" dt="2022-01-18T08:50:40.997" v="481"/>
          <ac:grpSpMkLst>
            <pc:docMk/>
            <pc:sldMk cId="2069637899" sldId="2050096282"/>
            <ac:grpSpMk id="1519" creationId="{A0ADD21D-72A8-4CE9-BD98-A7D135237936}"/>
          </ac:grpSpMkLst>
        </pc:grpChg>
        <pc:graphicFrameChg chg="modGraphic">
          <ac:chgData name="Elżbieta Mączka" userId="S::emaczka@software.altkom.pl::6a62acad-3105-45e5-8a7a-9f800eda7840" providerId="AD" clId="Web-{CAB42268-9A04-4B57-9F48-43069D6EC673}" dt="2022-01-18T08:24:59.743" v="20" actId="20577"/>
          <ac:graphicFrameMkLst>
            <pc:docMk/>
            <pc:sldMk cId="2069637899" sldId="2050096282"/>
            <ac:graphicFrameMk id="6" creationId="{569A9942-D88A-4BBC-A473-2A11CC129B69}"/>
          </ac:graphicFrameMkLst>
        </pc:graphicFrameChg>
      </pc:sldChg>
      <pc:sldChg chg="addSp delSp modSp add replId">
        <pc:chgData name="Elżbieta Mączka" userId="S::emaczka@software.altkom.pl::6a62acad-3105-45e5-8a7a-9f800eda7840" providerId="AD" clId="Web-{CAB42268-9A04-4B57-9F48-43069D6EC673}" dt="2022-01-18T08:51:08.904" v="485" actId="1076"/>
        <pc:sldMkLst>
          <pc:docMk/>
          <pc:sldMk cId="198175711" sldId="2050096290"/>
        </pc:sldMkLst>
        <pc:spChg chg="mod">
          <ac:chgData name="Elżbieta Mączka" userId="S::emaczka@software.altkom.pl::6a62acad-3105-45e5-8a7a-9f800eda7840" providerId="AD" clId="Web-{CAB42268-9A04-4B57-9F48-43069D6EC673}" dt="2022-01-18T08:34:51.794" v="25" actId="20577"/>
          <ac:spMkLst>
            <pc:docMk/>
            <pc:sldMk cId="198175711" sldId="2050096290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CAB42268-9A04-4B57-9F48-43069D6EC673}" dt="2022-01-18T08:49:41.776" v="470" actId="1076"/>
          <ac:spMkLst>
            <pc:docMk/>
            <pc:sldMk cId="198175711" sldId="2050096290"/>
            <ac:spMk id="25" creationId="{3176459A-4CFB-48EB-BBCD-8237B8B71181}"/>
          </ac:spMkLst>
        </pc:spChg>
        <pc:spChg chg="add del mod">
          <ac:chgData name="Elżbieta Mączka" userId="S::emaczka@software.altkom.pl::6a62acad-3105-45e5-8a7a-9f800eda7840" providerId="AD" clId="Web-{CAB42268-9A04-4B57-9F48-43069D6EC673}" dt="2022-01-18T08:37:21.299" v="49"/>
          <ac:spMkLst>
            <pc:docMk/>
            <pc:sldMk cId="198175711" sldId="2050096290"/>
            <ac:spMk id="55" creationId="{A32FD905-181E-4B4C-91C3-81C5DDF041F9}"/>
          </ac:spMkLst>
        </pc:spChg>
        <pc:spChg chg="add mod">
          <ac:chgData name="Elżbieta Mączka" userId="S::emaczka@software.altkom.pl::6a62acad-3105-45e5-8a7a-9f800eda7840" providerId="AD" clId="Web-{CAB42268-9A04-4B57-9F48-43069D6EC673}" dt="2022-01-18T08:50:11.589" v="479" actId="1076"/>
          <ac:spMkLst>
            <pc:docMk/>
            <pc:sldMk cId="198175711" sldId="2050096290"/>
            <ac:spMk id="56" creationId="{9581F1DD-B54A-4D69-98F1-F63C2A8FA967}"/>
          </ac:spMkLst>
        </pc:spChg>
        <pc:spChg chg="del mod">
          <ac:chgData name="Elżbieta Mączka" userId="S::emaczka@software.altkom.pl::6a62acad-3105-45e5-8a7a-9f800eda7840" providerId="AD" clId="Web-{CAB42268-9A04-4B57-9F48-43069D6EC673}" dt="2022-01-18T08:49:57.698" v="477"/>
          <ac:spMkLst>
            <pc:docMk/>
            <pc:sldMk cId="198175711" sldId="2050096290"/>
            <ac:spMk id="1189" creationId="{71762499-0AF5-49CE-AFF8-9C06387E09E3}"/>
          </ac:spMkLst>
        </pc:spChg>
        <pc:spChg chg="del mod">
          <ac:chgData name="Elżbieta Mączka" userId="S::emaczka@software.altkom.pl::6a62acad-3105-45e5-8a7a-9f800eda7840" providerId="AD" clId="Web-{CAB42268-9A04-4B57-9F48-43069D6EC673}" dt="2022-01-18T08:49:50.636" v="472"/>
          <ac:spMkLst>
            <pc:docMk/>
            <pc:sldMk cId="198175711" sldId="2050096290"/>
            <ac:spMk id="1190" creationId="{9AB89D35-E846-44CB-B0E1-17752EBAC000}"/>
          </ac:spMkLst>
        </pc:spChg>
        <pc:spChg chg="del mod">
          <ac:chgData name="Elżbieta Mączka" userId="S::emaczka@software.altkom.pl::6a62acad-3105-45e5-8a7a-9f800eda7840" providerId="AD" clId="Web-{CAB42268-9A04-4B57-9F48-43069D6EC673}" dt="2022-01-18T08:49:53.042" v="474"/>
          <ac:spMkLst>
            <pc:docMk/>
            <pc:sldMk cId="198175711" sldId="2050096290"/>
            <ac:spMk id="1191" creationId="{C4BCEC36-09F5-4093-9C6C-729E02710418}"/>
          </ac:spMkLst>
        </pc:spChg>
        <pc:spChg chg="del mod">
          <ac:chgData name="Elżbieta Mączka" userId="S::emaczka@software.altkom.pl::6a62acad-3105-45e5-8a7a-9f800eda7840" providerId="AD" clId="Web-{CAB42268-9A04-4B57-9F48-43069D6EC673}" dt="2022-01-18T08:49:53.964" v="475"/>
          <ac:spMkLst>
            <pc:docMk/>
            <pc:sldMk cId="198175711" sldId="2050096290"/>
            <ac:spMk id="1192" creationId="{01EF1FE5-EB35-4A64-AE81-FFB926530F2E}"/>
          </ac:spMkLst>
        </pc:spChg>
        <pc:grpChg chg="add mod">
          <ac:chgData name="Elżbieta Mączka" userId="S::emaczka@software.altkom.pl::6a62acad-3105-45e5-8a7a-9f800eda7840" providerId="AD" clId="Web-{CAB42268-9A04-4B57-9F48-43069D6EC673}" dt="2022-01-18T08:50:51.185" v="483" actId="1076"/>
          <ac:grpSpMkLst>
            <pc:docMk/>
            <pc:sldMk cId="198175711" sldId="2050096290"/>
            <ac:grpSpMk id="57" creationId="{3C720070-E2E0-4BF8-8781-1DFF6C8C3E66}"/>
          </ac:grpSpMkLst>
        </pc:grpChg>
        <pc:grpChg chg="add mod">
          <ac:chgData name="Elżbieta Mączka" userId="S::emaczka@software.altkom.pl::6a62acad-3105-45e5-8a7a-9f800eda7840" providerId="AD" clId="Web-{CAB42268-9A04-4B57-9F48-43069D6EC673}" dt="2022-01-18T08:51:08.904" v="485" actId="1076"/>
          <ac:grpSpMkLst>
            <pc:docMk/>
            <pc:sldMk cId="198175711" sldId="2050096290"/>
            <ac:grpSpMk id="58" creationId="{2E7719CC-14E0-4E74-8670-F9FDDC88CBDA}"/>
          </ac:grpSpMkLst>
        </pc:grpChg>
        <pc:graphicFrameChg chg="del">
          <ac:chgData name="Elżbieta Mączka" userId="S::emaczka@software.altkom.pl::6a62acad-3105-45e5-8a7a-9f800eda7840" providerId="AD" clId="Web-{CAB42268-9A04-4B57-9F48-43069D6EC673}" dt="2022-01-18T08:34:55.903" v="26"/>
          <ac:graphicFrameMkLst>
            <pc:docMk/>
            <pc:sldMk cId="198175711" sldId="2050096290"/>
            <ac:graphicFrameMk id="6" creationId="{569A9942-D88A-4BBC-A473-2A11CC129B69}"/>
          </ac:graphicFrameMkLst>
        </pc:graphicFrameChg>
        <pc:cxnChg chg="add del">
          <ac:chgData name="Elżbieta Mączka" userId="S::emaczka@software.altkom.pl::6a62acad-3105-45e5-8a7a-9f800eda7840" providerId="AD" clId="Web-{CAB42268-9A04-4B57-9F48-43069D6EC673}" dt="2022-01-18T08:41:59.292" v="183"/>
          <ac:cxnSpMkLst>
            <pc:docMk/>
            <pc:sldMk cId="198175711" sldId="2050096290"/>
            <ac:cxnSpMk id="62" creationId="{E151E0F1-C508-437E-B4D4-0598339A28E8}"/>
          </ac:cxnSpMkLst>
        </pc:cxnChg>
        <pc:cxnChg chg="del mod">
          <ac:chgData name="Elżbieta Mączka" userId="S::emaczka@software.altkom.pl::6a62acad-3105-45e5-8a7a-9f800eda7840" providerId="AD" clId="Web-{CAB42268-9A04-4B57-9F48-43069D6EC673}" dt="2022-01-18T08:49:51.839" v="473"/>
          <ac:cxnSpMkLst>
            <pc:docMk/>
            <pc:sldMk cId="198175711" sldId="2050096290"/>
            <ac:cxnSpMk id="1193" creationId="{1005D429-76B4-4995-8C32-D14175899C92}"/>
          </ac:cxnSpMkLst>
        </pc:cxnChg>
        <pc:cxnChg chg="del mod">
          <ac:chgData name="Elżbieta Mączka" userId="S::emaczka@software.altkom.pl::6a62acad-3105-45e5-8a7a-9f800eda7840" providerId="AD" clId="Web-{CAB42268-9A04-4B57-9F48-43069D6EC673}" dt="2022-01-18T08:49:54.761" v="476"/>
          <ac:cxnSpMkLst>
            <pc:docMk/>
            <pc:sldMk cId="198175711" sldId="2050096290"/>
            <ac:cxnSpMk id="1194" creationId="{DBFDC5F9-A494-4BF6-BACC-ECEA7CA38D90}"/>
          </ac:cxnSpMkLst>
        </pc:cxnChg>
      </pc:sldChg>
    </pc:docChg>
  </pc:docChgLst>
  <pc:docChgLst>
    <pc:chgData name="Elżbieta Mączka" userId="S::emaczka@software.altkom.pl::6a62acad-3105-45e5-8a7a-9f800eda7840" providerId="AD" clId="Web-{2E5D198F-CB25-8F60-90E2-60B7B7DECEDD}"/>
    <pc:docChg chg="modSld">
      <pc:chgData name="Elżbieta Mączka" userId="S::emaczka@software.altkom.pl::6a62acad-3105-45e5-8a7a-9f800eda7840" providerId="AD" clId="Web-{2E5D198F-CB25-8F60-90E2-60B7B7DECEDD}" dt="2022-01-16T11:50:22.070" v="1"/>
      <pc:docMkLst>
        <pc:docMk/>
      </pc:docMkLst>
      <pc:sldChg chg="modSp">
        <pc:chgData name="Elżbieta Mączka" userId="S::emaczka@software.altkom.pl::6a62acad-3105-45e5-8a7a-9f800eda7840" providerId="AD" clId="Web-{2E5D198F-CB25-8F60-90E2-60B7B7DECEDD}" dt="2022-01-16T11:50:22.070" v="1"/>
        <pc:sldMkLst>
          <pc:docMk/>
          <pc:sldMk cId="4118688374" sldId="2050096286"/>
        </pc:sldMkLst>
        <pc:picChg chg="mod modVis">
          <ac:chgData name="Elżbieta Mączka" userId="S::emaczka@software.altkom.pl::6a62acad-3105-45e5-8a7a-9f800eda7840" providerId="AD" clId="Web-{2E5D198F-CB25-8F60-90E2-60B7B7DECEDD}" dt="2022-01-16T11:50:22.070" v="1"/>
          <ac:picMkLst>
            <pc:docMk/>
            <pc:sldMk cId="4118688374" sldId="2050096286"/>
            <ac:picMk id="2" creationId="{8ED0E48A-1452-4A42-B522-46B648E10F81}"/>
          </ac:picMkLst>
        </pc:picChg>
      </pc:sldChg>
    </pc:docChg>
  </pc:docChgLst>
  <pc:docChgLst>
    <pc:chgData name="Elżbieta Mączka" userId="S::emaczka@software.altkom.pl::6a62acad-3105-45e5-8a7a-9f800eda7840" providerId="AD" clId="Web-{ADAFA6DA-9F11-4350-8FFE-9DD6AE50BDED}"/>
    <pc:docChg chg="modSld">
      <pc:chgData name="Elżbieta Mączka" userId="S::emaczka@software.altkom.pl::6a62acad-3105-45e5-8a7a-9f800eda7840" providerId="AD" clId="Web-{ADAFA6DA-9F11-4350-8FFE-9DD6AE50BDED}" dt="2021-12-09T19:26:10.660" v="2"/>
      <pc:docMkLst>
        <pc:docMk/>
      </pc:docMkLst>
      <pc:sldChg chg="modTransition">
        <pc:chgData name="Elżbieta Mączka" userId="S::emaczka@software.altkom.pl::6a62acad-3105-45e5-8a7a-9f800eda7840" providerId="AD" clId="Web-{ADAFA6DA-9F11-4350-8FFE-9DD6AE50BDED}" dt="2021-12-09T19:26:10.660" v="2"/>
        <pc:sldMkLst>
          <pc:docMk/>
          <pc:sldMk cId="1276453512" sldId="2050096110"/>
        </pc:sldMkLst>
      </pc:sldChg>
    </pc:docChg>
  </pc:docChgLst>
  <pc:docChgLst>
    <pc:chgData name="Elżbieta Mączka" userId="S::emaczka@software.altkom.pl::6a62acad-3105-45e5-8a7a-9f800eda7840" providerId="AD" clId="Web-{D3B6B65B-5FCD-7C63-2A4A-49B6BC669D7F}"/>
    <pc:docChg chg="modSld">
      <pc:chgData name="Elżbieta Mączka" userId="S::emaczka@software.altkom.pl::6a62acad-3105-45e5-8a7a-9f800eda7840" providerId="AD" clId="Web-{D3B6B65B-5FCD-7C63-2A4A-49B6BC669D7F}" dt="2021-12-10T12:13:57.622" v="4"/>
      <pc:docMkLst>
        <pc:docMk/>
      </pc:docMkLst>
      <pc:sldChg chg="addSp delSp">
        <pc:chgData name="Elżbieta Mączka" userId="S::emaczka@software.altkom.pl::6a62acad-3105-45e5-8a7a-9f800eda7840" providerId="AD" clId="Web-{D3B6B65B-5FCD-7C63-2A4A-49B6BC669D7F}" dt="2021-12-10T12:13:57.622" v="4"/>
        <pc:sldMkLst>
          <pc:docMk/>
          <pc:sldMk cId="4056899551" sldId="2050096270"/>
        </pc:sldMkLst>
        <pc:spChg chg="add del">
          <ac:chgData name="Elżbieta Mączka" userId="S::emaczka@software.altkom.pl::6a62acad-3105-45e5-8a7a-9f800eda7840" providerId="AD" clId="Web-{D3B6B65B-5FCD-7C63-2A4A-49B6BC669D7F}" dt="2021-12-10T12:13:14.949" v="3"/>
          <ac:spMkLst>
            <pc:docMk/>
            <pc:sldMk cId="4056899551" sldId="2050096270"/>
            <ac:spMk id="5" creationId="{1B46ED30-4059-4494-83C1-970BA7BEF0BA}"/>
          </ac:spMkLst>
        </pc:spChg>
        <pc:spChg chg="add del">
          <ac:chgData name="Elżbieta Mączka" userId="S::emaczka@software.altkom.pl::6a62acad-3105-45e5-8a7a-9f800eda7840" providerId="AD" clId="Web-{D3B6B65B-5FCD-7C63-2A4A-49B6BC669D7F}" dt="2021-12-10T12:13:13.121" v="2"/>
          <ac:spMkLst>
            <pc:docMk/>
            <pc:sldMk cId="4056899551" sldId="2050096270"/>
            <ac:spMk id="6" creationId="{E179EEEE-5CDC-4AF1-A903-602CB6B92C91}"/>
          </ac:spMkLst>
        </pc:spChg>
        <pc:spChg chg="add">
          <ac:chgData name="Elżbieta Mączka" userId="S::emaczka@software.altkom.pl::6a62acad-3105-45e5-8a7a-9f800eda7840" providerId="AD" clId="Web-{D3B6B65B-5FCD-7C63-2A4A-49B6BC669D7F}" dt="2021-12-10T12:13:57.622" v="4"/>
          <ac:spMkLst>
            <pc:docMk/>
            <pc:sldMk cId="4056899551" sldId="2050096270"/>
            <ac:spMk id="7" creationId="{D9CAC2B3-F760-4ADF-B5B3-27B538910741}"/>
          </ac:spMkLst>
        </pc:spChg>
      </pc:sldChg>
    </pc:docChg>
  </pc:docChgLst>
  <pc:docChgLst>
    <pc:chgData name="Elżbieta Mączka" userId="S::emaczka@software.altkom.pl::6a62acad-3105-45e5-8a7a-9f800eda7840" providerId="AD" clId="Web-{402E4A58-99D9-427F-B451-D7B6912A767C}"/>
    <pc:docChg chg="modSld">
      <pc:chgData name="Elżbieta Mączka" userId="S::emaczka@software.altkom.pl::6a62acad-3105-45e5-8a7a-9f800eda7840" providerId="AD" clId="Web-{402E4A58-99D9-427F-B451-D7B6912A767C}" dt="2022-01-18T08:20:26.522" v="190" actId="20577"/>
      <pc:docMkLst>
        <pc:docMk/>
      </pc:docMkLst>
      <pc:sldChg chg="addSp modSp">
        <pc:chgData name="Elżbieta Mączka" userId="S::emaczka@software.altkom.pl::6a62acad-3105-45e5-8a7a-9f800eda7840" providerId="AD" clId="Web-{402E4A58-99D9-427F-B451-D7B6912A767C}" dt="2022-01-18T08:20:26.522" v="190" actId="20577"/>
        <pc:sldMkLst>
          <pc:docMk/>
          <pc:sldMk cId="2069637899" sldId="2050096282"/>
        </pc:sldMkLst>
        <pc:spChg chg="mod">
          <ac:chgData name="Elżbieta Mączka" userId="S::emaczka@software.altkom.pl::6a62acad-3105-45e5-8a7a-9f800eda7840" providerId="AD" clId="Web-{402E4A58-99D9-427F-B451-D7B6912A767C}" dt="2022-01-18T08:08:49.880" v="19" actId="20577"/>
          <ac:spMkLst>
            <pc:docMk/>
            <pc:sldMk cId="2069637899" sldId="2050096282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402E4A58-99D9-427F-B451-D7B6912A767C}" dt="2022-01-18T08:11:11.118" v="49" actId="20577"/>
          <ac:spMkLst>
            <pc:docMk/>
            <pc:sldMk cId="2069637899" sldId="2050096282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402E4A58-99D9-427F-B451-D7B6912A767C}" dt="2022-01-18T08:17:47.924" v="155" actId="20577"/>
          <ac:spMkLst>
            <pc:docMk/>
            <pc:sldMk cId="2069637899" sldId="2050096282"/>
            <ac:spMk id="25" creationId="{3176459A-4CFB-48EB-BBCD-8237B8B71181}"/>
          </ac:spMkLst>
        </pc:spChg>
        <pc:spChg chg="add mod">
          <ac:chgData name="Elżbieta Mączka" userId="S::emaczka@software.altkom.pl::6a62acad-3105-45e5-8a7a-9f800eda7840" providerId="AD" clId="Web-{402E4A58-99D9-427F-B451-D7B6912A767C}" dt="2022-01-18T08:20:26.522" v="190" actId="20577"/>
          <ac:spMkLst>
            <pc:docMk/>
            <pc:sldMk cId="2069637899" sldId="2050096282"/>
            <ac:spMk id="1189" creationId="{71762499-0AF5-49CE-AFF8-9C06387E09E3}"/>
          </ac:spMkLst>
        </pc:spChg>
        <pc:spChg chg="add mod">
          <ac:chgData name="Elżbieta Mączka" userId="S::emaczka@software.altkom.pl::6a62acad-3105-45e5-8a7a-9f800eda7840" providerId="AD" clId="Web-{402E4A58-99D9-427F-B451-D7B6912A767C}" dt="2022-01-18T08:19:50.599" v="180" actId="1076"/>
          <ac:spMkLst>
            <pc:docMk/>
            <pc:sldMk cId="2069637899" sldId="2050096282"/>
            <ac:spMk id="1190" creationId="{9AB89D35-E846-44CB-B0E1-17752EBAC000}"/>
          </ac:spMkLst>
        </pc:spChg>
        <pc:spChg chg="add mod">
          <ac:chgData name="Elżbieta Mączka" userId="S::emaczka@software.altkom.pl::6a62acad-3105-45e5-8a7a-9f800eda7840" providerId="AD" clId="Web-{402E4A58-99D9-427F-B451-D7B6912A767C}" dt="2022-01-18T08:19:47.630" v="179" actId="1076"/>
          <ac:spMkLst>
            <pc:docMk/>
            <pc:sldMk cId="2069637899" sldId="2050096282"/>
            <ac:spMk id="1191" creationId="{C4BCEC36-09F5-4093-9C6C-729E02710418}"/>
          </ac:spMkLst>
        </pc:spChg>
        <pc:spChg chg="add mod">
          <ac:chgData name="Elżbieta Mączka" userId="S::emaczka@software.altkom.pl::6a62acad-3105-45e5-8a7a-9f800eda7840" providerId="AD" clId="Web-{402E4A58-99D9-427F-B451-D7B6912A767C}" dt="2022-01-18T08:20:21.225" v="189" actId="1076"/>
          <ac:spMkLst>
            <pc:docMk/>
            <pc:sldMk cId="2069637899" sldId="2050096282"/>
            <ac:spMk id="1192" creationId="{01EF1FE5-EB35-4A64-AE81-FFB926530F2E}"/>
          </ac:spMkLst>
        </pc:spChg>
        <pc:graphicFrameChg chg="add mod modGraphic">
          <ac:chgData name="Elżbieta Mączka" userId="S::emaczka@software.altkom.pl::6a62acad-3105-45e5-8a7a-9f800eda7840" providerId="AD" clId="Web-{402E4A58-99D9-427F-B451-D7B6912A767C}" dt="2022-01-18T08:17:07.861" v="151"/>
          <ac:graphicFrameMkLst>
            <pc:docMk/>
            <pc:sldMk cId="2069637899" sldId="2050096282"/>
            <ac:graphicFrameMk id="6" creationId="{569A9942-D88A-4BBC-A473-2A11CC129B69}"/>
          </ac:graphicFrameMkLst>
        </pc:graphicFrameChg>
        <pc:cxnChg chg="add mod">
          <ac:chgData name="Elżbieta Mączka" userId="S::emaczka@software.altkom.pl::6a62acad-3105-45e5-8a7a-9f800eda7840" providerId="AD" clId="Web-{402E4A58-99D9-427F-B451-D7B6912A767C}" dt="2022-01-18T08:19:56.006" v="181" actId="1076"/>
          <ac:cxnSpMkLst>
            <pc:docMk/>
            <pc:sldMk cId="2069637899" sldId="2050096282"/>
            <ac:cxnSpMk id="1193" creationId="{1005D429-76B4-4995-8C32-D14175899C92}"/>
          </ac:cxnSpMkLst>
        </pc:cxnChg>
        <pc:cxnChg chg="add mod">
          <ac:chgData name="Elżbieta Mączka" userId="S::emaczka@software.altkom.pl::6a62acad-3105-45e5-8a7a-9f800eda7840" providerId="AD" clId="Web-{402E4A58-99D9-427F-B451-D7B6912A767C}" dt="2022-01-18T08:20:12.615" v="187" actId="14100"/>
          <ac:cxnSpMkLst>
            <pc:docMk/>
            <pc:sldMk cId="2069637899" sldId="2050096282"/>
            <ac:cxnSpMk id="1194" creationId="{DBFDC5F9-A494-4BF6-BACC-ECEA7CA38D90}"/>
          </ac:cxnSpMkLst>
        </pc:cxnChg>
      </pc:sldChg>
    </pc:docChg>
  </pc:docChgLst>
  <pc:docChgLst>
    <pc:chgData name="Elżbieta Mączka" userId="S::emaczka@software.altkom.pl::6a62acad-3105-45e5-8a7a-9f800eda7840" providerId="AD" clId="Web-{33B749A8-4760-4FF2-96AD-671EC5F9B883}"/>
    <pc:docChg chg="modSld">
      <pc:chgData name="Elżbieta Mączka" userId="S::emaczka@software.altkom.pl::6a62acad-3105-45e5-8a7a-9f800eda7840" providerId="AD" clId="Web-{33B749A8-4760-4FF2-96AD-671EC5F9B883}" dt="2022-01-19T14:07:51.324" v="7" actId="1076"/>
      <pc:docMkLst>
        <pc:docMk/>
      </pc:docMkLst>
      <pc:sldChg chg="modSp">
        <pc:chgData name="Elżbieta Mączka" userId="S::emaczka@software.altkom.pl::6a62acad-3105-45e5-8a7a-9f800eda7840" providerId="AD" clId="Web-{33B749A8-4760-4FF2-96AD-671EC5F9B883}" dt="2022-01-19T14:07:51.324" v="7" actId="1076"/>
        <pc:sldMkLst>
          <pc:docMk/>
          <pc:sldMk cId="3522785800" sldId="2050096296"/>
        </pc:sldMkLst>
        <pc:spChg chg="mod">
          <ac:chgData name="Elżbieta Mączka" userId="S::emaczka@software.altkom.pl::6a62acad-3105-45e5-8a7a-9f800eda7840" providerId="AD" clId="Web-{33B749A8-4760-4FF2-96AD-671EC5F9B883}" dt="2022-01-19T14:07:42.308" v="3" actId="20577"/>
          <ac:spMkLst>
            <pc:docMk/>
            <pc:sldMk cId="3522785800" sldId="2050096296"/>
            <ac:spMk id="10" creationId="{A444CE1C-85A2-45C2-9022-132478B5E327}"/>
          </ac:spMkLst>
        </pc:spChg>
        <pc:picChg chg="mod">
          <ac:chgData name="Elżbieta Mączka" userId="S::emaczka@software.altkom.pl::6a62acad-3105-45e5-8a7a-9f800eda7840" providerId="AD" clId="Web-{33B749A8-4760-4FF2-96AD-671EC5F9B883}" dt="2022-01-19T14:07:45.590" v="5" actId="1076"/>
          <ac:picMkLst>
            <pc:docMk/>
            <pc:sldMk cId="3522785800" sldId="2050096296"/>
            <ac:picMk id="12" creationId="{A159772A-373A-4D47-9A0F-1FDC837FD43E}"/>
          </ac:picMkLst>
        </pc:picChg>
        <pc:picChg chg="mod">
          <ac:chgData name="Elżbieta Mączka" userId="S::emaczka@software.altkom.pl::6a62acad-3105-45e5-8a7a-9f800eda7840" providerId="AD" clId="Web-{33B749A8-4760-4FF2-96AD-671EC5F9B883}" dt="2022-01-19T14:07:51.324" v="7" actId="1076"/>
          <ac:picMkLst>
            <pc:docMk/>
            <pc:sldMk cId="3522785800" sldId="2050096296"/>
            <ac:picMk id="13" creationId="{2EE0FCE8-00CD-456A-961D-129FB8484C20}"/>
          </ac:picMkLst>
        </pc:picChg>
      </pc:sldChg>
    </pc:docChg>
  </pc:docChgLst>
  <pc:docChgLst>
    <pc:chgData name="Elżbieta Mączka" userId="S::emaczka@software.altkom.pl::6a62acad-3105-45e5-8a7a-9f800eda7840" providerId="AD" clId="Web-{F6340C2D-3E89-473B-964A-33402C78D65B}"/>
    <pc:docChg chg="modSld">
      <pc:chgData name="Elżbieta Mączka" userId="S::emaczka@software.altkom.pl::6a62acad-3105-45e5-8a7a-9f800eda7840" providerId="AD" clId="Web-{F6340C2D-3E89-473B-964A-33402C78D65B}" dt="2022-01-18T09:32:24.630" v="242"/>
      <pc:docMkLst>
        <pc:docMk/>
      </pc:docMkLst>
      <pc:sldChg chg="addSp delSp modSp">
        <pc:chgData name="Elżbieta Mączka" userId="S::emaczka@software.altkom.pl::6a62acad-3105-45e5-8a7a-9f800eda7840" providerId="AD" clId="Web-{F6340C2D-3E89-473B-964A-33402C78D65B}" dt="2022-01-18T09:12:08.133" v="57" actId="1076"/>
        <pc:sldMkLst>
          <pc:docMk/>
          <pc:sldMk cId="2974080579" sldId="2050096093"/>
        </pc:sldMkLst>
        <pc:spChg chg="topLvl">
          <ac:chgData name="Elżbieta Mączka" userId="S::emaczka@software.altkom.pl::6a62acad-3105-45e5-8a7a-9f800eda7840" providerId="AD" clId="Web-{F6340C2D-3E89-473B-964A-33402C78D65B}" dt="2022-01-18T09:11:47.430" v="55"/>
          <ac:spMkLst>
            <pc:docMk/>
            <pc:sldMk cId="2974080579" sldId="2050096093"/>
            <ac:spMk id="161" creationId="{F229ED6C-CAD9-7347-B280-02422859DC71}"/>
          </ac:spMkLst>
        </pc:spChg>
        <pc:spChg chg="mod topLvl">
          <ac:chgData name="Elżbieta Mączka" userId="S::emaczka@software.altkom.pl::6a62acad-3105-45e5-8a7a-9f800eda7840" providerId="AD" clId="Web-{F6340C2D-3E89-473B-964A-33402C78D65B}" dt="2022-01-18T09:11:47.430" v="55"/>
          <ac:spMkLst>
            <pc:docMk/>
            <pc:sldMk cId="2974080579" sldId="2050096093"/>
            <ac:spMk id="162" creationId="{3FE7D2BB-6AC4-0047-ABE9-E9A3F3474A28}"/>
          </ac:spMkLst>
        </pc:spChg>
        <pc:grpChg chg="add del">
          <ac:chgData name="Elżbieta Mączka" userId="S::emaczka@software.altkom.pl::6a62acad-3105-45e5-8a7a-9f800eda7840" providerId="AD" clId="Web-{F6340C2D-3E89-473B-964A-33402C78D65B}" dt="2022-01-18T09:11:47.430" v="55"/>
          <ac:grpSpMkLst>
            <pc:docMk/>
            <pc:sldMk cId="2974080579" sldId="2050096093"/>
            <ac:grpSpMk id="3" creationId="{243A5AA7-D21C-4FA8-9461-FB468D79D505}"/>
          </ac:grpSpMkLst>
        </pc:grpChg>
        <pc:grpChg chg="add mod">
          <ac:chgData name="Elżbieta Mączka" userId="S::emaczka@software.altkom.pl::6a62acad-3105-45e5-8a7a-9f800eda7840" providerId="AD" clId="Web-{F6340C2D-3E89-473B-964A-33402C78D65B}" dt="2022-01-18T09:12:08.133" v="57" actId="1076"/>
          <ac:grpSpMkLst>
            <pc:docMk/>
            <pc:sldMk cId="2974080579" sldId="2050096093"/>
            <ac:grpSpMk id="8" creationId="{141E2D28-B353-4E78-BBB5-1A2872A7EE63}"/>
          </ac:grpSpMkLst>
        </pc:grpChg>
      </pc:sldChg>
      <pc:sldChg chg="modSp">
        <pc:chgData name="Elżbieta Mączka" userId="S::emaczka@software.altkom.pl::6a62acad-3105-45e5-8a7a-9f800eda7840" providerId="AD" clId="Web-{F6340C2D-3E89-473B-964A-33402C78D65B}" dt="2022-01-18T09:32:24.630" v="242"/>
        <pc:sldMkLst>
          <pc:docMk/>
          <pc:sldMk cId="2069637899" sldId="2050096282"/>
        </pc:sldMkLst>
        <pc:graphicFrameChg chg="mod modGraphic">
          <ac:chgData name="Elżbieta Mączka" userId="S::emaczka@software.altkom.pl::6a62acad-3105-45e5-8a7a-9f800eda7840" providerId="AD" clId="Web-{F6340C2D-3E89-473B-964A-33402C78D65B}" dt="2022-01-18T09:32:24.630" v="242"/>
          <ac:graphicFrameMkLst>
            <pc:docMk/>
            <pc:sldMk cId="2069637899" sldId="2050096282"/>
            <ac:graphicFrameMk id="6" creationId="{569A9942-D88A-4BBC-A473-2A11CC129B69}"/>
          </ac:graphicFrameMkLst>
        </pc:graphicFrameChg>
      </pc:sldChg>
      <pc:sldChg chg="addSp delSp modSp">
        <pc:chgData name="Elżbieta Mączka" userId="S::emaczka@software.altkom.pl::6a62acad-3105-45e5-8a7a-9f800eda7840" providerId="AD" clId="Web-{F6340C2D-3E89-473B-964A-33402C78D65B}" dt="2022-01-18T09:26:50.841" v="190" actId="20577"/>
        <pc:sldMkLst>
          <pc:docMk/>
          <pc:sldMk cId="198175711" sldId="2050096290"/>
        </pc:sldMkLst>
        <pc:spChg chg="mod">
          <ac:chgData name="Elżbieta Mączka" userId="S::emaczka@software.altkom.pl::6a62acad-3105-45e5-8a7a-9f800eda7840" providerId="AD" clId="Web-{F6340C2D-3E89-473B-964A-33402C78D65B}" dt="2022-01-18T09:02:02.901" v="9" actId="20577"/>
          <ac:spMkLst>
            <pc:docMk/>
            <pc:sldMk cId="198175711" sldId="2050096290"/>
            <ac:spMk id="3" creationId="{B5AECE7F-AA75-49D2-933F-F432D8C05F7D}"/>
          </ac:spMkLst>
        </pc:spChg>
        <pc:spChg chg="add del mod">
          <ac:chgData name="Elżbieta Mączka" userId="S::emaczka@software.altkom.pl::6a62acad-3105-45e5-8a7a-9f800eda7840" providerId="AD" clId="Web-{F6340C2D-3E89-473B-964A-33402C78D65B}" dt="2022-01-18T09:06:12.938" v="31"/>
          <ac:spMkLst>
            <pc:docMk/>
            <pc:sldMk cId="198175711" sldId="2050096290"/>
            <ac:spMk id="9" creationId="{A6BB551A-21B6-445E-9BB0-E2525BE819DE}"/>
          </ac:spMkLst>
        </pc:spChg>
        <pc:spChg chg="add del mod">
          <ac:chgData name="Elżbieta Mączka" userId="S::emaczka@software.altkom.pl::6a62acad-3105-45e5-8a7a-9f800eda7840" providerId="AD" clId="Web-{F6340C2D-3E89-473B-964A-33402C78D65B}" dt="2022-01-18T09:08:32.800" v="39"/>
          <ac:spMkLst>
            <pc:docMk/>
            <pc:sldMk cId="198175711" sldId="2050096290"/>
            <ac:spMk id="13" creationId="{9C5A583A-B8CA-4182-8D3F-BC495CCA83EE}"/>
          </ac:spMkLst>
        </pc:spChg>
        <pc:spChg chg="add del mod">
          <ac:chgData name="Elżbieta Mączka" userId="S::emaczka@software.altkom.pl::6a62acad-3105-45e5-8a7a-9f800eda7840" providerId="AD" clId="Web-{F6340C2D-3E89-473B-964A-33402C78D65B}" dt="2022-01-18T09:09:09.551" v="44"/>
          <ac:spMkLst>
            <pc:docMk/>
            <pc:sldMk cId="198175711" sldId="2050096290"/>
            <ac:spMk id="16" creationId="{A877FAB1-EAEC-425A-962F-88F4AE710F3D}"/>
          </ac:spMkLst>
        </pc:spChg>
        <pc:spChg chg="add del mod">
          <ac:chgData name="Elżbieta Mączka" userId="S::emaczka@software.altkom.pl::6a62acad-3105-45e5-8a7a-9f800eda7840" providerId="AD" clId="Web-{F6340C2D-3E89-473B-964A-33402C78D65B}" dt="2022-01-18T09:09:44.239" v="47"/>
          <ac:spMkLst>
            <pc:docMk/>
            <pc:sldMk cId="198175711" sldId="2050096290"/>
            <ac:spMk id="18" creationId="{7F8DE128-49F7-4D8D-814E-F96F162C20FF}"/>
          </ac:spMkLst>
        </pc:spChg>
        <pc:spChg chg="add del mod">
          <ac:chgData name="Elżbieta Mączka" userId="S::emaczka@software.altkom.pl::6a62acad-3105-45e5-8a7a-9f800eda7840" providerId="AD" clId="Web-{F6340C2D-3E89-473B-964A-33402C78D65B}" dt="2022-01-18T09:13:38.573" v="76"/>
          <ac:spMkLst>
            <pc:docMk/>
            <pc:sldMk cId="198175711" sldId="2050096290"/>
            <ac:spMk id="21" creationId="{24A91012-B70F-445A-9EAE-72DCE9C68777}"/>
          </ac:spMkLst>
        </pc:spChg>
        <pc:spChg chg="add mod">
          <ac:chgData name="Elżbieta Mączka" userId="S::emaczka@software.altkom.pl::6a62acad-3105-45e5-8a7a-9f800eda7840" providerId="AD" clId="Web-{F6340C2D-3E89-473B-964A-33402C78D65B}" dt="2022-01-18T09:21:08.552" v="155" actId="1076"/>
          <ac:spMkLst>
            <pc:docMk/>
            <pc:sldMk cId="198175711" sldId="2050096290"/>
            <ac:spMk id="23" creationId="{C33C3C98-5868-4322-9892-9F174F463340}"/>
          </ac:spMkLst>
        </pc:spChg>
        <pc:spChg chg="mod">
          <ac:chgData name="Elżbieta Mączka" userId="S::emaczka@software.altkom.pl::6a62acad-3105-45e5-8a7a-9f800eda7840" providerId="AD" clId="Web-{F6340C2D-3E89-473B-964A-33402C78D65B}" dt="2022-01-18T09:21:48.944" v="171" actId="14100"/>
          <ac:spMkLst>
            <pc:docMk/>
            <pc:sldMk cId="198175711" sldId="2050096290"/>
            <ac:spMk id="25" creationId="{3176459A-4CFB-48EB-BBCD-8237B8B71181}"/>
          </ac:spMkLst>
        </pc:spChg>
        <pc:spChg chg="mod">
          <ac:chgData name="Elżbieta Mączka" userId="S::emaczka@software.altkom.pl::6a62acad-3105-45e5-8a7a-9f800eda7840" providerId="AD" clId="Web-{F6340C2D-3E89-473B-964A-33402C78D65B}" dt="2022-01-18T09:17:23.500" v="105"/>
          <ac:spMkLst>
            <pc:docMk/>
            <pc:sldMk cId="198175711" sldId="2050096290"/>
            <ac:spMk id="38" creationId="{6D15B510-BC85-45B7-9AA0-62D04DDDFD0C}"/>
          </ac:spMkLst>
        </pc:spChg>
        <pc:spChg chg="mod">
          <ac:chgData name="Elżbieta Mączka" userId="S::emaczka@software.altkom.pl::6a62acad-3105-45e5-8a7a-9f800eda7840" providerId="AD" clId="Web-{F6340C2D-3E89-473B-964A-33402C78D65B}" dt="2022-01-18T09:17:23.547" v="106"/>
          <ac:spMkLst>
            <pc:docMk/>
            <pc:sldMk cId="198175711" sldId="2050096290"/>
            <ac:spMk id="39" creationId="{46C911D7-A268-41FE-B305-2E82E9A301D2}"/>
          </ac:spMkLst>
        </pc:spChg>
        <pc:spChg chg="mod">
          <ac:chgData name="Elżbieta Mączka" userId="S::emaczka@software.altkom.pl::6a62acad-3105-45e5-8a7a-9f800eda7840" providerId="AD" clId="Web-{F6340C2D-3E89-473B-964A-33402C78D65B}" dt="2022-01-18T09:17:23.578" v="107"/>
          <ac:spMkLst>
            <pc:docMk/>
            <pc:sldMk cId="198175711" sldId="2050096290"/>
            <ac:spMk id="40" creationId="{D065DFF8-9B93-4174-B746-8A61A56A9E54}"/>
          </ac:spMkLst>
        </pc:spChg>
        <pc:spChg chg="add mod">
          <ac:chgData name="Elżbieta Mączka" userId="S::emaczka@software.altkom.pl::6a62acad-3105-45e5-8a7a-9f800eda7840" providerId="AD" clId="Web-{F6340C2D-3E89-473B-964A-33402C78D65B}" dt="2022-01-18T09:21:12.130" v="156" actId="1076"/>
          <ac:spMkLst>
            <pc:docMk/>
            <pc:sldMk cId="198175711" sldId="2050096290"/>
            <ac:spMk id="44" creationId="{D3203978-D320-417D-9DF7-0B6600AD7CF5}"/>
          </ac:spMkLst>
        </pc:spChg>
        <pc:spChg chg="add mod">
          <ac:chgData name="Elżbieta Mączka" userId="S::emaczka@software.altkom.pl::6a62acad-3105-45e5-8a7a-9f800eda7840" providerId="AD" clId="Web-{F6340C2D-3E89-473B-964A-33402C78D65B}" dt="2022-01-18T09:26:50.841" v="190" actId="20577"/>
          <ac:spMkLst>
            <pc:docMk/>
            <pc:sldMk cId="198175711" sldId="2050096290"/>
            <ac:spMk id="45" creationId="{953A6E67-EB0B-4938-9878-6506A5B07666}"/>
          </ac:spMkLst>
        </pc:spChg>
        <pc:grpChg chg="add del mod">
          <ac:chgData name="Elżbieta Mączka" userId="S::emaczka@software.altkom.pl::6a62acad-3105-45e5-8a7a-9f800eda7840" providerId="AD" clId="Web-{F6340C2D-3E89-473B-964A-33402C78D65B}" dt="2022-01-18T09:11:10.398" v="54"/>
          <ac:grpSpMkLst>
            <pc:docMk/>
            <pc:sldMk cId="198175711" sldId="2050096290"/>
            <ac:grpSpMk id="19" creationId="{842918C6-EE19-419A-9995-D22174BEC60F}"/>
          </ac:grpSpMkLst>
        </pc:grpChg>
        <pc:grpChg chg="add mod">
          <ac:chgData name="Elżbieta Mączka" userId="S::emaczka@software.altkom.pl::6a62acad-3105-45e5-8a7a-9f800eda7840" providerId="AD" clId="Web-{F6340C2D-3E89-473B-964A-33402C78D65B}" dt="2022-01-18T09:21:05.333" v="154" actId="1076"/>
          <ac:grpSpMkLst>
            <pc:docMk/>
            <pc:sldMk cId="198175711" sldId="2050096290"/>
            <ac:grpSpMk id="20" creationId="{00CD1E6C-E847-4A91-AA21-6AA2AB6BA750}"/>
          </ac:grpSpMkLst>
        </pc:grpChg>
        <pc:picChg chg="add del mod">
          <ac:chgData name="Elżbieta Mączka" userId="S::emaczka@software.altkom.pl::6a62acad-3105-45e5-8a7a-9f800eda7840" providerId="AD" clId="Web-{F6340C2D-3E89-473B-964A-33402C78D65B}" dt="2022-01-18T09:01:55.557" v="7"/>
          <ac:picMkLst>
            <pc:docMk/>
            <pc:sldMk cId="198175711" sldId="2050096290"/>
            <ac:picMk id="6" creationId="{156FDDE4-68CD-42DE-8725-62092163C28F}"/>
          </ac:picMkLst>
        </pc:picChg>
        <pc:picChg chg="add del mod">
          <ac:chgData name="Elżbieta Mączka" userId="S::emaczka@software.altkom.pl::6a62acad-3105-45e5-8a7a-9f800eda7840" providerId="AD" clId="Web-{F6340C2D-3E89-473B-964A-33402C78D65B}" dt="2022-01-18T09:06:54.376" v="36"/>
          <ac:picMkLst>
            <pc:docMk/>
            <pc:sldMk cId="198175711" sldId="2050096290"/>
            <ac:picMk id="11" creationId="{B548227F-3AAD-49D0-B071-3BD6328C7F8F}"/>
          </ac:picMkLst>
        </pc:picChg>
      </pc:sldChg>
    </pc:docChg>
  </pc:docChgLst>
  <pc:docChgLst>
    <pc:chgData name="Elżbieta Mączka" userId="S::emaczka@software.altkom.pl::6a62acad-3105-45e5-8a7a-9f800eda7840" providerId="AD" clId="Web-{A44F9D68-EF0C-552F-9521-53881F8089CA}"/>
    <pc:docChg chg="modSld">
      <pc:chgData name="Elżbieta Mączka" userId="S::emaczka@software.altkom.pl::6a62acad-3105-45e5-8a7a-9f800eda7840" providerId="AD" clId="Web-{A44F9D68-EF0C-552F-9521-53881F8089CA}" dt="2022-01-17T15:39:31.397" v="26" actId="20577"/>
      <pc:docMkLst>
        <pc:docMk/>
      </pc:docMkLst>
      <pc:sldChg chg="addSp delSp modSp">
        <pc:chgData name="Elżbieta Mączka" userId="S::emaczka@software.altkom.pl::6a62acad-3105-45e5-8a7a-9f800eda7840" providerId="AD" clId="Web-{A44F9D68-EF0C-552F-9521-53881F8089CA}" dt="2022-01-17T15:38:41.707" v="22"/>
        <pc:sldMkLst>
          <pc:docMk/>
          <pc:sldMk cId="144507454" sldId="2050096209"/>
        </pc:sldMkLst>
        <pc:spChg chg="add del mod">
          <ac:chgData name="Elżbieta Mączka" userId="S::emaczka@software.altkom.pl::6a62acad-3105-45e5-8a7a-9f800eda7840" providerId="AD" clId="Web-{A44F9D68-EF0C-552F-9521-53881F8089CA}" dt="2022-01-17T15:38:41.707" v="22"/>
          <ac:spMkLst>
            <pc:docMk/>
            <pc:sldMk cId="144507454" sldId="2050096209"/>
            <ac:spMk id="3" creationId="{6A9EA57B-CC2D-4CA3-A490-5901B73227C4}"/>
          </ac:spMkLst>
        </pc:spChg>
      </pc:sldChg>
      <pc:sldChg chg="modSp">
        <pc:chgData name="Elżbieta Mączka" userId="S::emaczka@software.altkom.pl::6a62acad-3105-45e5-8a7a-9f800eda7840" providerId="AD" clId="Web-{A44F9D68-EF0C-552F-9521-53881F8089CA}" dt="2022-01-17T15:39:31.397" v="26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A44F9D68-EF0C-552F-9521-53881F8089CA}" dt="2022-01-17T15:39:31.397" v="26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modSp">
        <pc:chgData name="Elżbieta Mączka" userId="S::emaczka@software.altkom.pl::6a62acad-3105-45e5-8a7a-9f800eda7840" providerId="AD" clId="Web-{A44F9D68-EF0C-552F-9521-53881F8089CA}" dt="2022-01-17T15:38:26.815" v="17" actId="1076"/>
        <pc:sldMkLst>
          <pc:docMk/>
          <pc:sldMk cId="1007975991" sldId="2050096283"/>
        </pc:sldMkLst>
        <pc:spChg chg="mod">
          <ac:chgData name="Elżbieta Mączka" userId="S::emaczka@software.altkom.pl::6a62acad-3105-45e5-8a7a-9f800eda7840" providerId="AD" clId="Web-{A44F9D68-EF0C-552F-9521-53881F8089CA}" dt="2022-01-17T15:38:26.815" v="17" actId="1076"/>
          <ac:spMkLst>
            <pc:docMk/>
            <pc:sldMk cId="1007975991" sldId="2050096283"/>
            <ac:spMk id="9" creationId="{2290DC6B-3BC4-4102-93E1-0C85C6DAD7DF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830" v="8"/>
          <ac:spMkLst>
            <pc:docMk/>
            <pc:sldMk cId="1007975991" sldId="2050096283"/>
            <ac:spMk id="11" creationId="{632D4B1B-7AF3-EB44-B4B9-2437915CD29F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861" v="9"/>
          <ac:spMkLst>
            <pc:docMk/>
            <pc:sldMk cId="1007975991" sldId="2050096283"/>
            <ac:spMk id="12" creationId="{F295363D-910B-A949-A3A6-18985BA689AA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877" v="10"/>
          <ac:spMkLst>
            <pc:docMk/>
            <pc:sldMk cId="1007975991" sldId="2050096283"/>
            <ac:spMk id="13" creationId="{1CC644BD-DC55-6742-8E32-AB54711EC7D9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893" v="11"/>
          <ac:spMkLst>
            <pc:docMk/>
            <pc:sldMk cId="1007975991" sldId="2050096283"/>
            <ac:spMk id="14" creationId="{F53B5590-236C-354B-955C-92EFD4DFECF3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924" v="12"/>
          <ac:spMkLst>
            <pc:docMk/>
            <pc:sldMk cId="1007975991" sldId="2050096283"/>
            <ac:spMk id="15" creationId="{77A30D04-39F7-3641-AE94-8F577DB2C48F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939" v="13"/>
          <ac:spMkLst>
            <pc:docMk/>
            <pc:sldMk cId="1007975991" sldId="2050096283"/>
            <ac:spMk id="16" creationId="{2D79AB31-348E-4A44-A4F1-8FC4D0884214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955" v="14"/>
          <ac:spMkLst>
            <pc:docMk/>
            <pc:sldMk cId="1007975991" sldId="2050096283"/>
            <ac:spMk id="17" creationId="{BDC14797-D5C7-124B-8C59-F71DF2546EAE}"/>
          </ac:spMkLst>
        </pc:spChg>
        <pc:spChg chg="mod">
          <ac:chgData name="Elżbieta Mączka" userId="S::emaczka@software.altkom.pl::6a62acad-3105-45e5-8a7a-9f800eda7840" providerId="AD" clId="Web-{A44F9D68-EF0C-552F-9521-53881F8089CA}" dt="2022-01-17T15:38:17.971" v="15"/>
          <ac:spMkLst>
            <pc:docMk/>
            <pc:sldMk cId="1007975991" sldId="2050096283"/>
            <ac:spMk id="18" creationId="{48C60910-E71E-A945-81BA-F27B7E871038}"/>
          </ac:spMkLst>
        </pc:spChg>
        <pc:grpChg chg="mod">
          <ac:chgData name="Elżbieta Mączka" userId="S::emaczka@software.altkom.pl::6a62acad-3105-45e5-8a7a-9f800eda7840" providerId="AD" clId="Web-{A44F9D68-EF0C-552F-9521-53881F8089CA}" dt="2022-01-17T15:38:23.096" v="16" actId="1076"/>
          <ac:grpSpMkLst>
            <pc:docMk/>
            <pc:sldMk cId="1007975991" sldId="2050096283"/>
            <ac:grpSpMk id="10" creationId="{64FE0E55-DEA3-A04D-8B9B-4E03D62129DE}"/>
          </ac:grpSpMkLst>
        </pc:grpChg>
      </pc:sldChg>
    </pc:docChg>
  </pc:docChgLst>
  <pc:docChgLst>
    <pc:chgData name="Elżbieta Mączka" userId="S::emaczka@software.altkom.pl::6a62acad-3105-45e5-8a7a-9f800eda7840" providerId="AD" clId="Web-{4A6F70A3-0E3F-439C-8F11-6DE405D94DBA}"/>
    <pc:docChg chg="delSld modSld sldOrd">
      <pc:chgData name="Elżbieta Mączka" userId="S::emaczka@software.altkom.pl::6a62acad-3105-45e5-8a7a-9f800eda7840" providerId="AD" clId="Web-{4A6F70A3-0E3F-439C-8F11-6DE405D94DBA}" dt="2022-01-16T17:16:07.160" v="1317"/>
      <pc:docMkLst>
        <pc:docMk/>
      </pc:docMkLst>
      <pc:sldChg chg="ord">
        <pc:chgData name="Elżbieta Mączka" userId="S::emaczka@software.altkom.pl::6a62acad-3105-45e5-8a7a-9f800eda7840" providerId="AD" clId="Web-{4A6F70A3-0E3F-439C-8F11-6DE405D94DBA}" dt="2022-01-16T17:14:34.581" v="1310"/>
        <pc:sldMkLst>
          <pc:docMk/>
          <pc:sldMk cId="510280965" sldId="371"/>
        </pc:sldMkLst>
      </pc:sldChg>
      <pc:sldChg chg="addSp delSp modSp mod ord setBg">
        <pc:chgData name="Elżbieta Mączka" userId="S::emaczka@software.altkom.pl::6a62acad-3105-45e5-8a7a-9f800eda7840" providerId="AD" clId="Web-{4A6F70A3-0E3F-439C-8F11-6DE405D94DBA}" dt="2022-01-16T17:16:07.160" v="1317"/>
        <pc:sldMkLst>
          <pc:docMk/>
          <pc:sldMk cId="144507454" sldId="2050096209"/>
        </pc:sldMkLst>
        <pc:spChg chg="add del">
          <ac:chgData name="Elżbieta Mączka" userId="S::emaczka@software.altkom.pl::6a62acad-3105-45e5-8a7a-9f800eda7840" providerId="AD" clId="Web-{4A6F70A3-0E3F-439C-8F11-6DE405D94DBA}" dt="2022-01-16T15:45:10.209" v="171"/>
          <ac:spMkLst>
            <pc:docMk/>
            <pc:sldMk cId="144507454" sldId="2050096209"/>
            <ac:spMk id="3" creationId="{5C1DF1C7-D428-432B-A892-A58BFC733EAE}"/>
          </ac:spMkLst>
        </pc:spChg>
        <pc:spChg chg="add del">
          <ac:chgData name="Elżbieta Mączka" userId="S::emaczka@software.altkom.pl::6a62acad-3105-45e5-8a7a-9f800eda7840" providerId="AD" clId="Web-{4A6F70A3-0E3F-439C-8F11-6DE405D94DBA}" dt="2022-01-16T15:44:57.662" v="165"/>
          <ac:spMkLst>
            <pc:docMk/>
            <pc:sldMk cId="144507454" sldId="2050096209"/>
            <ac:spMk id="4" creationId="{D114FEB8-C9D4-47E4-9B74-4EBDAAC2CEC9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57:41.860" v="277" actId="20577"/>
          <ac:spMkLst>
            <pc:docMk/>
            <pc:sldMk cId="144507454" sldId="2050096209"/>
            <ac:spMk id="5" creationId="{C3FC9C6C-FD50-2046-87A1-3C390B0D2697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58:51.704" v="280" actId="20577"/>
          <ac:spMkLst>
            <pc:docMk/>
            <pc:sldMk cId="144507454" sldId="2050096209"/>
            <ac:spMk id="6" creationId="{08FD133B-60EF-7746-81D0-1255B5524CFC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12:16.434" v="308" actId="20577"/>
          <ac:spMkLst>
            <pc:docMk/>
            <pc:sldMk cId="144507454" sldId="2050096209"/>
            <ac:spMk id="7" creationId="{B6CF20BE-C8A1-E844-B787-E00C26E52BE8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13:09.200" v="325" actId="20577"/>
          <ac:spMkLst>
            <pc:docMk/>
            <pc:sldMk cId="144507454" sldId="2050096209"/>
            <ac:spMk id="8" creationId="{1657F9DF-3C4D-4A4B-8805-AAE940810B5D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53:14.418" v="242" actId="14100"/>
          <ac:spMkLst>
            <pc:docMk/>
            <pc:sldMk cId="144507454" sldId="2050096209"/>
            <ac:spMk id="10" creationId="{29D8B13A-6773-224A-9FE0-7082046BFFF4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53:46.075" v="251" actId="1076"/>
          <ac:spMkLst>
            <pc:docMk/>
            <pc:sldMk cId="144507454" sldId="2050096209"/>
            <ac:spMk id="11" creationId="{23806A9D-4B6C-6D44-898D-AC5975D51527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14:23.545" v="331" actId="20577"/>
          <ac:spMkLst>
            <pc:docMk/>
            <pc:sldMk cId="144507454" sldId="2050096209"/>
            <ac:spMk id="12" creationId="{E288F08A-5654-ED41-9F81-62F7F8668BD9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12:35.950" v="316" actId="20577"/>
          <ac:spMkLst>
            <pc:docMk/>
            <pc:sldMk cId="144507454" sldId="2050096209"/>
            <ac:spMk id="13" creationId="{932622A0-F930-5840-AF01-E436E0BCE9F4}"/>
          </ac:spMkLst>
        </pc:spChg>
        <pc:spChg chg="add del mod">
          <ac:chgData name="Elżbieta Mączka" userId="S::emaczka@software.altkom.pl::6a62acad-3105-45e5-8a7a-9f800eda7840" providerId="AD" clId="Web-{4A6F70A3-0E3F-439C-8F11-6DE405D94DBA}" dt="2022-01-16T15:45:33.896" v="174"/>
          <ac:spMkLst>
            <pc:docMk/>
            <pc:sldMk cId="144507454" sldId="2050096209"/>
            <ac:spMk id="14" creationId="{14C19687-E18A-4888-B398-0D0E1D4AF2A7}"/>
          </ac:spMkLst>
        </pc:spChg>
        <pc:spChg chg="add del mod">
          <ac:chgData name="Elżbieta Mączka" userId="S::emaczka@software.altkom.pl::6a62acad-3105-45e5-8a7a-9f800eda7840" providerId="AD" clId="Web-{4A6F70A3-0E3F-439C-8F11-6DE405D94DBA}" dt="2022-01-16T16:13:55.764" v="330" actId="20577"/>
          <ac:spMkLst>
            <pc:docMk/>
            <pc:sldMk cId="144507454" sldId="2050096209"/>
            <ac:spMk id="15" creationId="{500D3509-3E1A-3D46-922E-FAF904189636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46:00.506" v="199" actId="20577"/>
          <ac:spMkLst>
            <pc:docMk/>
            <pc:sldMk cId="144507454" sldId="2050096209"/>
            <ac:spMk id="16" creationId="{8578E6AF-4626-6C42-95ED-91154972F66B}"/>
          </ac:spMkLst>
        </pc:spChg>
        <pc:spChg chg="del">
          <ac:chgData name="Elżbieta Mączka" userId="S::emaczka@software.altkom.pl::6a62acad-3105-45e5-8a7a-9f800eda7840" providerId="AD" clId="Web-{4A6F70A3-0E3F-439C-8F11-6DE405D94DBA}" dt="2022-01-16T15:46:59.945" v="201"/>
          <ac:spMkLst>
            <pc:docMk/>
            <pc:sldMk cId="144507454" sldId="2050096209"/>
            <ac:spMk id="17" creationId="{FADDDA5C-7B09-0F46-A122-51A50CBD3B8D}"/>
          </ac:spMkLst>
        </pc:spChg>
        <pc:spChg chg="add del">
          <ac:chgData name="Elżbieta Mączka" userId="S::emaczka@software.altkom.pl::6a62acad-3105-45e5-8a7a-9f800eda7840" providerId="AD" clId="Web-{4A6F70A3-0E3F-439C-8F11-6DE405D94DBA}" dt="2022-01-16T16:08:06.884" v="302"/>
          <ac:spMkLst>
            <pc:docMk/>
            <pc:sldMk cId="144507454" sldId="2050096209"/>
            <ac:spMk id="21" creationId="{8FC71F22-E82A-4CAF-93D2-65EF117833CF}"/>
          </ac:spMkLst>
        </pc:spChg>
        <pc:spChg chg="add del mod">
          <ac:chgData name="Elżbieta Mączka" userId="S::emaczka@software.altkom.pl::6a62acad-3105-45e5-8a7a-9f800eda7840" providerId="AD" clId="Web-{4A6F70A3-0E3F-439C-8F11-6DE405D94DBA}" dt="2022-01-16T16:12:57.653" v="323"/>
          <ac:spMkLst>
            <pc:docMk/>
            <pc:sldMk cId="144507454" sldId="2050096209"/>
            <ac:spMk id="22" creationId="{9195366F-D2B6-4856-B248-86879C5D4414}"/>
          </ac:spMkLst>
        </pc:spChg>
        <pc:spChg chg="add del mod">
          <ac:chgData name="Elżbieta Mączka" userId="S::emaczka@software.altkom.pl::6a62acad-3105-45e5-8a7a-9f800eda7840" providerId="AD" clId="Web-{4A6F70A3-0E3F-439C-8F11-6DE405D94DBA}" dt="2022-01-16T16:12:50.216" v="321"/>
          <ac:spMkLst>
            <pc:docMk/>
            <pc:sldMk cId="144507454" sldId="2050096209"/>
            <ac:spMk id="23" creationId="{0CA7850A-72A9-4018-B19B-DDBC00035723}"/>
          </ac:spMkLst>
        </pc:spChg>
        <pc:picChg chg="add mod ord modCrop">
          <ac:chgData name="Elżbieta Mączka" userId="S::emaczka@software.altkom.pl::6a62acad-3105-45e5-8a7a-9f800eda7840" providerId="AD" clId="Web-{4A6F70A3-0E3F-439C-8F11-6DE405D94DBA}" dt="2022-01-16T15:52:30.277" v="221"/>
          <ac:picMkLst>
            <pc:docMk/>
            <pc:sldMk cId="144507454" sldId="2050096209"/>
            <ac:picMk id="18" creationId="{135DD1D2-3FB3-49DD-B837-71422EF8ACCD}"/>
          </ac:picMkLst>
        </pc:picChg>
        <pc:picChg chg="add del mod">
          <ac:chgData name="Elżbieta Mączka" userId="S::emaczka@software.altkom.pl::6a62acad-3105-45e5-8a7a-9f800eda7840" providerId="AD" clId="Web-{4A6F70A3-0E3F-439C-8F11-6DE405D94DBA}" dt="2022-01-16T15:47:18.304" v="206"/>
          <ac:picMkLst>
            <pc:docMk/>
            <pc:sldMk cId="144507454" sldId="2050096209"/>
            <ac:picMk id="19" creationId="{FA38C15C-1B7B-4AC5-82C6-9931E5456F86}"/>
          </ac:picMkLst>
        </pc:picChg>
        <pc:picChg chg="add del mod">
          <ac:chgData name="Elżbieta Mączka" userId="S::emaczka@software.altkom.pl::6a62acad-3105-45e5-8a7a-9f800eda7840" providerId="AD" clId="Web-{4A6F70A3-0E3F-439C-8F11-6DE405D94DBA}" dt="2022-01-16T15:47:21.226" v="207"/>
          <ac:picMkLst>
            <pc:docMk/>
            <pc:sldMk cId="144507454" sldId="2050096209"/>
            <ac:picMk id="20" creationId="{8638C0AD-55F8-4F0E-9DDA-3EE789B77B26}"/>
          </ac:picMkLst>
        </pc:picChg>
      </pc:sldChg>
      <pc:sldChg chg="del">
        <pc:chgData name="Elżbieta Mączka" userId="S::emaczka@software.altkom.pl::6a62acad-3105-45e5-8a7a-9f800eda7840" providerId="AD" clId="Web-{4A6F70A3-0E3F-439C-8F11-6DE405D94DBA}" dt="2022-01-16T15:41:48.065" v="157"/>
        <pc:sldMkLst>
          <pc:docMk/>
          <pc:sldMk cId="726787156" sldId="2050096257"/>
        </pc:sldMkLst>
      </pc:sldChg>
      <pc:sldChg chg="del">
        <pc:chgData name="Elżbieta Mączka" userId="S::emaczka@software.altkom.pl::6a62acad-3105-45e5-8a7a-9f800eda7840" providerId="AD" clId="Web-{4A6F70A3-0E3F-439C-8F11-6DE405D94DBA}" dt="2022-01-16T15:42:30.206" v="159"/>
        <pc:sldMkLst>
          <pc:docMk/>
          <pc:sldMk cId="2375129868" sldId="2050096265"/>
        </pc:sldMkLst>
      </pc:sldChg>
      <pc:sldChg chg="del">
        <pc:chgData name="Elżbieta Mączka" userId="S::emaczka@software.altkom.pl::6a62acad-3105-45e5-8a7a-9f800eda7840" providerId="AD" clId="Web-{4A6F70A3-0E3F-439C-8F11-6DE405D94DBA}" dt="2022-01-16T15:42:47.550" v="160"/>
        <pc:sldMkLst>
          <pc:docMk/>
          <pc:sldMk cId="2758983792" sldId="2050096268"/>
        </pc:sldMkLst>
      </pc:sldChg>
      <pc:sldChg chg="addSp delSp modSp addAnim delAnim modAnim">
        <pc:chgData name="Elżbieta Mączka" userId="S::emaczka@software.altkom.pl::6a62acad-3105-45e5-8a7a-9f800eda7840" providerId="AD" clId="Web-{4A6F70A3-0E3F-439C-8F11-6DE405D94DBA}" dt="2022-01-16T15:51:34.183" v="220"/>
        <pc:sldMkLst>
          <pc:docMk/>
          <pc:sldMk cId="2410006206" sldId="2050096281"/>
        </pc:sldMkLst>
        <pc:picChg chg="add del mod">
          <ac:chgData name="Elżbieta Mączka" userId="S::emaczka@software.altkom.pl::6a62acad-3105-45e5-8a7a-9f800eda7840" providerId="AD" clId="Web-{4A6F70A3-0E3F-439C-8F11-6DE405D94DBA}" dt="2022-01-16T15:51:34.183" v="220"/>
          <ac:picMkLst>
            <pc:docMk/>
            <pc:sldMk cId="2410006206" sldId="2050096281"/>
            <ac:picMk id="7" creationId="{830A864A-6DBA-4B66-B85B-2C6383D049B3}"/>
          </ac:picMkLst>
        </pc:picChg>
      </pc:sldChg>
      <pc:sldChg chg="addSp delSp modSp">
        <pc:chgData name="Elżbieta Mączka" userId="S::emaczka@software.altkom.pl::6a62acad-3105-45e5-8a7a-9f800eda7840" providerId="AD" clId="Web-{4A6F70A3-0E3F-439C-8F11-6DE405D94DBA}" dt="2022-01-16T15:41:26.924" v="156" actId="1076"/>
        <pc:sldMkLst>
          <pc:docMk/>
          <pc:sldMk cId="2069637899" sldId="2050096282"/>
        </pc:sldMkLst>
        <pc:spChg chg="add mod">
          <ac:chgData name="Elżbieta Mączka" userId="S::emaczka@software.altkom.pl::6a62acad-3105-45e5-8a7a-9f800eda7840" providerId="AD" clId="Web-{4A6F70A3-0E3F-439C-8F11-6DE405D94DBA}" dt="2022-01-16T15:38:54.344" v="132" actId="1076"/>
          <ac:spMkLst>
            <pc:docMk/>
            <pc:sldMk cId="2069637899" sldId="2050096282"/>
            <ac:spMk id="4" creationId="{D5EB2BD0-5671-467A-B3CB-F0240BFECA38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38:35.359" v="130" actId="1076"/>
          <ac:spMkLst>
            <pc:docMk/>
            <pc:sldMk cId="2069637899" sldId="2050096282"/>
            <ac:spMk id="5" creationId="{227B023F-D106-4F78-ACBD-44B9AB8A076C}"/>
          </ac:spMkLst>
        </pc:spChg>
        <pc:spChg chg="del mod">
          <ac:chgData name="Elżbieta Mączka" userId="S::emaczka@software.altkom.pl::6a62acad-3105-45e5-8a7a-9f800eda7840" providerId="AD" clId="Web-{4A6F70A3-0E3F-439C-8F11-6DE405D94DBA}" dt="2022-01-16T15:36:53.092" v="124"/>
          <ac:spMkLst>
            <pc:docMk/>
            <pc:sldMk cId="2069637899" sldId="2050096282"/>
            <ac:spMk id="6" creationId="{248908BB-BCEC-45AE-B553-21357847403F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06.219" v="133" actId="1076"/>
          <ac:spMkLst>
            <pc:docMk/>
            <pc:sldMk cId="2069637899" sldId="2050096282"/>
            <ac:spMk id="7" creationId="{7AC8104A-0183-4C9C-B879-607E0D2F40DF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41:26.924" v="156" actId="1076"/>
          <ac:spMkLst>
            <pc:docMk/>
            <pc:sldMk cId="2069637899" sldId="2050096282"/>
            <ac:spMk id="8" creationId="{78BD5BC2-80A0-403A-B2CE-4326C63B3447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30.876" v="136" actId="1076"/>
          <ac:spMkLst>
            <pc:docMk/>
            <pc:sldMk cId="2069637899" sldId="2050096282"/>
            <ac:spMk id="10" creationId="{63485E75-00F5-40A0-B4A2-ADEB3DB9B551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22.469" v="135" actId="1076"/>
          <ac:spMkLst>
            <pc:docMk/>
            <pc:sldMk cId="2069637899" sldId="2050096282"/>
            <ac:spMk id="12" creationId="{15D0623B-77EA-44D8-8E40-7D8AE749C9C6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41.642" v="137" actId="1076"/>
          <ac:spMkLst>
            <pc:docMk/>
            <pc:sldMk cId="2069637899" sldId="2050096282"/>
            <ac:spMk id="14" creationId="{17E981E3-F4D5-4BC5-B1BF-DCA56D684327}"/>
          </ac:spMkLst>
        </pc:spChg>
        <pc:spChg chg="add del mod">
          <ac:chgData name="Elżbieta Mączka" userId="S::emaczka@software.altkom.pl::6a62acad-3105-45e5-8a7a-9f800eda7840" providerId="AD" clId="Web-{4A6F70A3-0E3F-439C-8F11-6DE405D94DBA}" dt="2022-01-16T15:28:42.195" v="59"/>
          <ac:spMkLst>
            <pc:docMk/>
            <pc:sldMk cId="2069637899" sldId="2050096282"/>
            <ac:spMk id="20" creationId="{118153E5-7A46-424D-9959-8615E055BE45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49.001" v="138" actId="1076"/>
          <ac:spMkLst>
            <pc:docMk/>
            <pc:sldMk cId="2069637899" sldId="2050096282"/>
            <ac:spMk id="22" creationId="{0F47E8B6-9AEA-42B7-9614-BAB329B6DC4D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9:56.767" v="139" actId="1076"/>
          <ac:spMkLst>
            <pc:docMk/>
            <pc:sldMk cId="2069637899" sldId="2050096282"/>
            <ac:spMk id="24" creationId="{E45C9C47-BBD8-49B3-85BC-5F3F1FD348F3}"/>
          </ac:spMkLst>
        </pc:spChg>
        <pc:spChg chg="add">
          <ac:chgData name="Elżbieta Mączka" userId="S::emaczka@software.altkom.pl::6a62acad-3105-45e5-8a7a-9f800eda7840" providerId="AD" clId="Web-{4A6F70A3-0E3F-439C-8F11-6DE405D94DBA}" dt="2022-01-16T15:29:12.805" v="65"/>
          <ac:spMkLst>
            <pc:docMk/>
            <pc:sldMk cId="2069637899" sldId="2050096282"/>
            <ac:spMk id="25" creationId="{3176459A-4CFB-48EB-BBCD-8237B8B71181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40:04.142" v="140" actId="1076"/>
          <ac:spMkLst>
            <pc:docMk/>
            <pc:sldMk cId="2069637899" sldId="2050096282"/>
            <ac:spMk id="27" creationId="{D4F83330-2B07-4BAA-8393-3743F4AA4C6F}"/>
          </ac:spMkLst>
        </pc:spChg>
        <pc:spChg chg="add mod">
          <ac:chgData name="Elżbieta Mączka" userId="S::emaczka@software.altkom.pl::6a62acad-3105-45e5-8a7a-9f800eda7840" providerId="AD" clId="Web-{4A6F70A3-0E3F-439C-8F11-6DE405D94DBA}" dt="2022-01-16T15:38:46.344" v="131" actId="1076"/>
          <ac:spMkLst>
            <pc:docMk/>
            <pc:sldMk cId="2069637899" sldId="2050096282"/>
            <ac:spMk id="29" creationId="{9879C6EF-B60D-4B95-A2BB-3811AF75FBB4}"/>
          </ac:spMkLst>
        </pc:spChg>
      </pc:sldChg>
      <pc:sldChg chg="delSp modSp">
        <pc:chgData name="Elżbieta Mączka" userId="S::emaczka@software.altkom.pl::6a62acad-3105-45e5-8a7a-9f800eda7840" providerId="AD" clId="Web-{4A6F70A3-0E3F-439C-8F11-6DE405D94DBA}" dt="2022-01-16T17:15:54.285" v="1316" actId="20577"/>
        <pc:sldMkLst>
          <pc:docMk/>
          <pc:sldMk cId="1007975991" sldId="2050096283"/>
        </pc:sldMkLst>
        <pc:spChg chg="del mod">
          <ac:chgData name="Elżbieta Mączka" userId="S::emaczka@software.altkom.pl::6a62acad-3105-45e5-8a7a-9f800eda7840" providerId="AD" clId="Web-{4A6F70A3-0E3F-439C-8F11-6DE405D94DBA}" dt="2022-01-16T17:15:21.175" v="1312"/>
          <ac:spMkLst>
            <pc:docMk/>
            <pc:sldMk cId="1007975991" sldId="2050096283"/>
            <ac:spMk id="5" creationId="{3B74D43B-0931-4B5C-823B-95672DE6AC45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7:15:54.285" v="1316" actId="20577"/>
          <ac:spMkLst>
            <pc:docMk/>
            <pc:sldMk cId="1007975991" sldId="2050096283"/>
            <ac:spMk id="9" creationId="{2290DC6B-3BC4-4102-93E1-0C85C6DAD7DF}"/>
          </ac:spMkLst>
        </pc:spChg>
      </pc:sldChg>
      <pc:sldChg chg="addSp delSp modSp modTransition">
        <pc:chgData name="Elżbieta Mączka" userId="S::emaczka@software.altkom.pl::6a62acad-3105-45e5-8a7a-9f800eda7840" providerId="AD" clId="Web-{4A6F70A3-0E3F-439C-8F11-6DE405D94DBA}" dt="2022-01-16T15:36:42.295" v="122" actId="14100"/>
        <pc:sldMkLst>
          <pc:docMk/>
          <pc:sldMk cId="3682550405" sldId="2050096284"/>
        </pc:sldMkLst>
        <pc:spChg chg="add mod">
          <ac:chgData name="Elżbieta Mączka" userId="S::emaczka@software.altkom.pl::6a62acad-3105-45e5-8a7a-9f800eda7840" providerId="AD" clId="Web-{4A6F70A3-0E3F-439C-8F11-6DE405D94DBA}" dt="2022-01-16T15:36:42.295" v="122" actId="14100"/>
          <ac:spMkLst>
            <pc:docMk/>
            <pc:sldMk cId="3682550405" sldId="2050096284"/>
            <ac:spMk id="35" creationId="{A0D55CE9-18F7-415A-B332-FE5BD1BD9DD7}"/>
          </ac:spMkLst>
        </pc:spChg>
        <pc:spChg chg="del mod">
          <ac:chgData name="Elżbieta Mączka" userId="S::emaczka@software.altkom.pl::6a62acad-3105-45e5-8a7a-9f800eda7840" providerId="AD" clId="Web-{4A6F70A3-0E3F-439C-8F11-6DE405D94DBA}" dt="2022-01-16T15:35:27.841" v="81"/>
          <ac:spMkLst>
            <pc:docMk/>
            <pc:sldMk cId="3682550405" sldId="2050096284"/>
            <ac:spMk id="52" creationId="{C9406259-66AD-904F-A6A8-CE633E01EB35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5:28:31.601" v="58" actId="20577"/>
          <ac:spMkLst>
            <pc:docMk/>
            <pc:sldMk cId="3682550405" sldId="2050096284"/>
            <ac:spMk id="122" creationId="{29B77BA5-25B5-A143-9547-3BBF4A12292A}"/>
          </ac:spMkLst>
        </pc:spChg>
      </pc:sldChg>
      <pc:sldChg chg="addSp modSp modTransition addAnim modAnim">
        <pc:chgData name="Elżbieta Mączka" userId="S::emaczka@software.altkom.pl::6a62acad-3105-45e5-8a7a-9f800eda7840" providerId="AD" clId="Web-{4A6F70A3-0E3F-439C-8F11-6DE405D94DBA}" dt="2022-01-16T17:11:53.297" v="1309" actId="20577"/>
        <pc:sldMkLst>
          <pc:docMk/>
          <pc:sldMk cId="1711055899" sldId="2050096285"/>
        </pc:sldMkLst>
        <pc:spChg chg="add mod">
          <ac:chgData name="Elżbieta Mączka" userId="S::emaczka@software.altkom.pl::6a62acad-3105-45e5-8a7a-9f800eda7840" providerId="AD" clId="Web-{4A6F70A3-0E3F-439C-8F11-6DE405D94DBA}" dt="2022-01-16T17:02:58.556" v="1079" actId="1076"/>
          <ac:spMkLst>
            <pc:docMk/>
            <pc:sldMk cId="1711055899" sldId="2050096285"/>
            <ac:spMk id="3" creationId="{11FCA1A5-8122-455B-AFED-49D925775CA0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37:15.878" v="628" actId="20577"/>
          <ac:spMkLst>
            <pc:docMk/>
            <pc:sldMk cId="1711055899" sldId="2050096285"/>
            <ac:spMk id="4" creationId="{2869A5E2-8680-44DE-A02B-1F2137D0035B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58:43.521" v="983" actId="20577"/>
          <ac:spMkLst>
            <pc:docMk/>
            <pc:sldMk cId="1711055899" sldId="2050096285"/>
            <ac:spMk id="11" creationId="{363667B3-1106-424D-87B3-5848D4423424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59:02.552" v="985" actId="20577"/>
          <ac:spMkLst>
            <pc:docMk/>
            <pc:sldMk cId="1711055899" sldId="2050096285"/>
            <ac:spMk id="13" creationId="{D8991B78-9935-4143-87EB-18DD44D379E4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7:01:05.913" v="1037" actId="20577"/>
          <ac:spMkLst>
            <pc:docMk/>
            <pc:sldMk cId="1711055899" sldId="2050096285"/>
            <ac:spMk id="15" creationId="{C0DB654D-8CA9-4F23-BC25-C73F69DEDCFC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35:33.377" v="615" actId="20577"/>
          <ac:spMkLst>
            <pc:docMk/>
            <pc:sldMk cId="1711055899" sldId="2050096285"/>
            <ac:spMk id="16" creationId="{A3536512-BC4A-4935-9566-F9B5B8B3C3C8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7:11:53.297" v="1309" actId="20577"/>
          <ac:spMkLst>
            <pc:docMk/>
            <pc:sldMk cId="1711055899" sldId="2050096285"/>
            <ac:spMk id="18" creationId="{7FCFB2AC-437E-4123-A5FA-CC3DF8E4458A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24:28.350" v="457" actId="20577"/>
          <ac:spMkLst>
            <pc:docMk/>
            <pc:sldMk cId="1711055899" sldId="2050096285"/>
            <ac:spMk id="56" creationId="{A814CECE-E8E3-476A-8AAB-0151F3A829F1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7:05:46.073" v="1095" actId="1076"/>
          <ac:spMkLst>
            <pc:docMk/>
            <pc:sldMk cId="1711055899" sldId="2050096285"/>
            <ac:spMk id="57" creationId="{F76ED30D-F4F7-4DA4-9C0C-C6AD7B445183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54:17.970" v="916" actId="20577"/>
          <ac:spMkLst>
            <pc:docMk/>
            <pc:sldMk cId="1711055899" sldId="2050096285"/>
            <ac:spMk id="58" creationId="{84D33658-C084-47F3-9255-6610F841818D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7:06:06.246" v="1104" actId="20577"/>
          <ac:spMkLst>
            <pc:docMk/>
            <pc:sldMk cId="1711055899" sldId="2050096285"/>
            <ac:spMk id="59" creationId="{A7BDEE78-FA66-4767-80AC-416DDB5B502E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45:40.072" v="781" actId="20577"/>
          <ac:spMkLst>
            <pc:docMk/>
            <pc:sldMk cId="1711055899" sldId="2050096285"/>
            <ac:spMk id="60" creationId="{B6E7748C-0B43-4C86-A7C6-C07C55029F8D}"/>
          </ac:spMkLst>
        </pc:spChg>
        <pc:spChg chg="mod">
          <ac:chgData name="Elżbieta Mączka" userId="S::emaczka@software.altkom.pl::6a62acad-3105-45e5-8a7a-9f800eda7840" providerId="AD" clId="Web-{4A6F70A3-0E3F-439C-8F11-6DE405D94DBA}" dt="2022-01-16T16:31:21.842" v="602" actId="20577"/>
          <ac:spMkLst>
            <pc:docMk/>
            <pc:sldMk cId="1711055899" sldId="2050096285"/>
            <ac:spMk id="88" creationId="{0F7FA854-C583-4013-A0CC-70DC43718470}"/>
          </ac:spMkLst>
        </pc:spChg>
        <pc:grpChg chg="mod">
          <ac:chgData name="Elżbieta Mączka" userId="S::emaczka@software.altkom.pl::6a62acad-3105-45e5-8a7a-9f800eda7840" providerId="AD" clId="Web-{4A6F70A3-0E3F-439C-8F11-6DE405D94DBA}" dt="2022-01-16T16:31:59.858" v="603" actId="1076"/>
          <ac:grpSpMkLst>
            <pc:docMk/>
            <pc:sldMk cId="1711055899" sldId="2050096285"/>
            <ac:grpSpMk id="5" creationId="{2F82E8E3-32FF-4174-A31D-B8A2071F4A9D}"/>
          </ac:grpSpMkLst>
        </pc:grpChg>
      </pc:sldChg>
      <pc:sldChg chg="modTransition">
        <pc:chgData name="Elżbieta Mączka" userId="S::emaczka@software.altkom.pl::6a62acad-3105-45e5-8a7a-9f800eda7840" providerId="AD" clId="Web-{4A6F70A3-0E3F-439C-8F11-6DE405D94DBA}" dt="2022-01-16T15:30:27.618" v="73"/>
        <pc:sldMkLst>
          <pc:docMk/>
          <pc:sldMk cId="4118688374" sldId="2050096286"/>
        </pc:sldMkLst>
      </pc:sldChg>
    </pc:docChg>
  </pc:docChgLst>
  <pc:docChgLst>
    <pc:chgData name="Elżbieta Mączka" userId="S::emaczka@software.altkom.pl::6a62acad-3105-45e5-8a7a-9f800eda7840" providerId="AD" clId="Web-{7C721298-18C7-440C-A2CB-61F543361F55}"/>
    <pc:docChg chg="modSld">
      <pc:chgData name="Elżbieta Mączka" userId="S::emaczka@software.altkom.pl::6a62acad-3105-45e5-8a7a-9f800eda7840" providerId="AD" clId="Web-{7C721298-18C7-440C-A2CB-61F543361F55}" dt="2022-01-15T22:18:44.178" v="14" actId="1076"/>
      <pc:docMkLst>
        <pc:docMk/>
      </pc:docMkLst>
      <pc:sldChg chg="modSp mod modClrScheme chgLayout">
        <pc:chgData name="Elżbieta Mączka" userId="S::emaczka@software.altkom.pl::6a62acad-3105-45e5-8a7a-9f800eda7840" providerId="AD" clId="Web-{7C721298-18C7-440C-A2CB-61F543361F55}" dt="2022-01-15T22:15:52.298" v="0"/>
        <pc:sldMkLst>
          <pc:docMk/>
          <pc:sldMk cId="2410006206" sldId="2050096281"/>
        </pc:sldMkLst>
        <pc:spChg chg="mod ord">
          <ac:chgData name="Elżbieta Mączka" userId="S::emaczka@software.altkom.pl::6a62acad-3105-45e5-8a7a-9f800eda7840" providerId="AD" clId="Web-{7C721298-18C7-440C-A2CB-61F543361F55}" dt="2022-01-15T22:15:52.298" v="0"/>
          <ac:spMkLst>
            <pc:docMk/>
            <pc:sldMk cId="2410006206" sldId="2050096281"/>
            <ac:spMk id="2" creationId="{47D73D6C-E6DD-F840-9EC5-4FD4291BDD45}"/>
          </ac:spMkLst>
        </pc:spChg>
        <pc:spChg chg="mod ord">
          <ac:chgData name="Elżbieta Mączka" userId="S::emaczka@software.altkom.pl::6a62acad-3105-45e5-8a7a-9f800eda7840" providerId="AD" clId="Web-{7C721298-18C7-440C-A2CB-61F543361F55}" dt="2022-01-15T22:15:52.298" v="0"/>
          <ac:spMkLst>
            <pc:docMk/>
            <pc:sldMk cId="2410006206" sldId="2050096281"/>
            <ac:spMk id="3" creationId="{8659F7A2-CA7F-9140-B134-4158BDFF0F26}"/>
          </ac:spMkLst>
        </pc:spChg>
        <pc:spChg chg="mod ord">
          <ac:chgData name="Elżbieta Mączka" userId="S::emaczka@software.altkom.pl::6a62acad-3105-45e5-8a7a-9f800eda7840" providerId="AD" clId="Web-{7C721298-18C7-440C-A2CB-61F543361F55}" dt="2022-01-15T22:15:52.298" v="0"/>
          <ac:spMkLst>
            <pc:docMk/>
            <pc:sldMk cId="2410006206" sldId="2050096281"/>
            <ac:spMk id="4" creationId="{325404E5-EF4D-E844-A6AF-909EEE25C478}"/>
          </ac:spMkLst>
        </pc:spChg>
      </pc:sldChg>
      <pc:sldChg chg="addSp delSp modSp mod modClrScheme chgLayout">
        <pc:chgData name="Elżbieta Mączka" userId="S::emaczka@software.altkom.pl::6a62acad-3105-45e5-8a7a-9f800eda7840" providerId="AD" clId="Web-{7C721298-18C7-440C-A2CB-61F543361F55}" dt="2022-01-15T22:18:44.178" v="14" actId="1076"/>
        <pc:sldMkLst>
          <pc:docMk/>
          <pc:sldMk cId="1007975991" sldId="2050096283"/>
        </pc:sldMkLst>
        <pc:spChg chg="add del mod ord">
          <ac:chgData name="Elżbieta Mączka" userId="S::emaczka@software.altkom.pl::6a62acad-3105-45e5-8a7a-9f800eda7840" providerId="AD" clId="Web-{7C721298-18C7-440C-A2CB-61F543361F55}" dt="2022-01-15T22:18:03.146" v="11"/>
          <ac:spMkLst>
            <pc:docMk/>
            <pc:sldMk cId="1007975991" sldId="2050096283"/>
            <ac:spMk id="2" creationId="{04A1C51B-26FC-4E45-A3C1-8DC1711D5FFB}"/>
          </ac:spMkLst>
        </pc:spChg>
        <pc:spChg chg="mod ord">
          <ac:chgData name="Elżbieta Mączka" userId="S::emaczka@software.altkom.pl::6a62acad-3105-45e5-8a7a-9f800eda7840" providerId="AD" clId="Web-{7C721298-18C7-440C-A2CB-61F543361F55}" dt="2022-01-15T22:18:26.099" v="13"/>
          <ac:spMkLst>
            <pc:docMk/>
            <pc:sldMk cId="1007975991" sldId="2050096283"/>
            <ac:spMk id="3" creationId="{BC4A54FA-1D27-AC40-8FB1-B0FC21F4044A}"/>
          </ac:spMkLst>
        </pc:spChg>
        <pc:spChg chg="add del mod ord">
          <ac:chgData name="Elżbieta Mączka" userId="S::emaczka@software.altkom.pl::6a62acad-3105-45e5-8a7a-9f800eda7840" providerId="AD" clId="Web-{7C721298-18C7-440C-A2CB-61F543361F55}" dt="2022-01-15T22:18:26.099" v="13"/>
          <ac:spMkLst>
            <pc:docMk/>
            <pc:sldMk cId="1007975991" sldId="2050096283"/>
            <ac:spMk id="4" creationId="{0867D4FA-F937-4A81-A12C-65ED55F17225}"/>
          </ac:spMkLst>
        </pc:spChg>
        <pc:spChg chg="add mod ord">
          <ac:chgData name="Elżbieta Mączka" userId="S::emaczka@software.altkom.pl::6a62acad-3105-45e5-8a7a-9f800eda7840" providerId="AD" clId="Web-{7C721298-18C7-440C-A2CB-61F543361F55}" dt="2022-01-15T22:18:26.099" v="13"/>
          <ac:spMkLst>
            <pc:docMk/>
            <pc:sldMk cId="1007975991" sldId="2050096283"/>
            <ac:spMk id="5" creationId="{3B74D43B-0931-4B5C-823B-95672DE6AC45}"/>
          </ac:spMkLst>
        </pc:spChg>
        <pc:spChg chg="mod ord">
          <ac:chgData name="Elżbieta Mączka" userId="S::emaczka@software.altkom.pl::6a62acad-3105-45e5-8a7a-9f800eda7840" providerId="AD" clId="Web-{7C721298-18C7-440C-A2CB-61F543361F55}" dt="2022-01-15T22:18:26.099" v="13"/>
          <ac:spMkLst>
            <pc:docMk/>
            <pc:sldMk cId="1007975991" sldId="2050096283"/>
            <ac:spMk id="9" creationId="{2290DC6B-3BC4-4102-93E1-0C85C6DAD7DF}"/>
          </ac:spMkLst>
        </pc:spChg>
        <pc:grpChg chg="mod">
          <ac:chgData name="Elżbieta Mączka" userId="S::emaczka@software.altkom.pl::6a62acad-3105-45e5-8a7a-9f800eda7840" providerId="AD" clId="Web-{7C721298-18C7-440C-A2CB-61F543361F55}" dt="2022-01-15T22:18:44.178" v="14" actId="1076"/>
          <ac:grpSpMkLst>
            <pc:docMk/>
            <pc:sldMk cId="1007975991" sldId="2050096283"/>
            <ac:grpSpMk id="10" creationId="{64FE0E55-DEA3-A04D-8B9B-4E03D62129DE}"/>
          </ac:grpSpMkLst>
        </pc:grpChg>
      </pc:sldChg>
    </pc:docChg>
  </pc:docChgLst>
  <pc:docChgLst>
    <pc:chgData name="Elżbieta Mączka" userId="S::emaczka@software.altkom.pl::6a62acad-3105-45e5-8a7a-9f800eda7840" providerId="AD" clId="Web-{4CAC6EA3-AB72-4419-BD46-AEF13E97AD4F}"/>
    <pc:docChg chg="addSld delSld modSld sldOrd">
      <pc:chgData name="Elżbieta Mączka" userId="S::emaczka@software.altkom.pl::6a62acad-3105-45e5-8a7a-9f800eda7840" providerId="AD" clId="Web-{4CAC6EA3-AB72-4419-BD46-AEF13E97AD4F}" dt="2022-01-16T17:42:59.576" v="244" actId="20577"/>
      <pc:docMkLst>
        <pc:docMk/>
      </pc:docMkLst>
      <pc:sldChg chg="delSp modSp mod ord setBg">
        <pc:chgData name="Elżbieta Mączka" userId="S::emaczka@software.altkom.pl::6a62acad-3105-45e5-8a7a-9f800eda7840" providerId="AD" clId="Web-{4CAC6EA3-AB72-4419-BD46-AEF13E97AD4F}" dt="2022-01-16T17:42:59.576" v="244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4CAC6EA3-AB72-4419-BD46-AEF13E97AD4F}" dt="2022-01-16T17:34:13.691" v="21" actId="20577"/>
          <ac:spMkLst>
            <pc:docMk/>
            <pc:sldMk cId="4051089185" sldId="2050096252"/>
            <ac:spMk id="3" creationId="{1E95CEAA-85E2-144E-A1DD-E3E393732B9B}"/>
          </ac:spMkLst>
        </pc:spChg>
        <pc:spChg chg="del">
          <ac:chgData name="Elżbieta Mączka" userId="S::emaczka@software.altkom.pl::6a62acad-3105-45e5-8a7a-9f800eda7840" providerId="AD" clId="Web-{4CAC6EA3-AB72-4419-BD46-AEF13E97AD4F}" dt="2022-01-16T17:34:33.628" v="26"/>
          <ac:spMkLst>
            <pc:docMk/>
            <pc:sldMk cId="4051089185" sldId="2050096252"/>
            <ac:spMk id="7" creationId="{AB87A9C6-EA69-6045-ABDC-5DD0AF65C8B7}"/>
          </ac:spMkLst>
        </pc:spChg>
        <pc:spChg chg="del">
          <ac:chgData name="Elżbieta Mączka" userId="S::emaczka@software.altkom.pl::6a62acad-3105-45e5-8a7a-9f800eda7840" providerId="AD" clId="Web-{4CAC6EA3-AB72-4419-BD46-AEF13E97AD4F}" dt="2022-01-16T17:34:30.144" v="25"/>
          <ac:spMkLst>
            <pc:docMk/>
            <pc:sldMk cId="4051089185" sldId="2050096252"/>
            <ac:spMk id="8" creationId="{6DBA0B09-3C30-6F49-BD55-1CF9389340BA}"/>
          </ac:spMkLst>
        </pc:spChg>
        <pc:spChg chg="mod">
          <ac:chgData name="Elżbieta Mączka" userId="S::emaczka@software.altkom.pl::6a62acad-3105-45e5-8a7a-9f800eda7840" providerId="AD" clId="Web-{4CAC6EA3-AB72-4419-BD46-AEF13E97AD4F}" dt="2022-01-16T17:42:15.216" v="208" actId="20577"/>
          <ac:spMkLst>
            <pc:docMk/>
            <pc:sldMk cId="4051089185" sldId="2050096252"/>
            <ac:spMk id="9" creationId="{6AD63A17-1C7F-1A4F-8413-E24ED18E90B4}"/>
          </ac:spMkLst>
        </pc:spChg>
        <pc:spChg chg="mod">
          <ac:chgData name="Elżbieta Mączka" userId="S::emaczka@software.altkom.pl::6a62acad-3105-45e5-8a7a-9f800eda7840" providerId="AD" clId="Web-{4CAC6EA3-AB72-4419-BD46-AEF13E97AD4F}" dt="2022-01-16T17:42:59.576" v="244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addSp delSp modSp mod setBg">
        <pc:chgData name="Elżbieta Mączka" userId="S::emaczka@software.altkom.pl::6a62acad-3105-45e5-8a7a-9f800eda7840" providerId="AD" clId="Web-{4CAC6EA3-AB72-4419-BD46-AEF13E97AD4F}" dt="2022-01-16T17:33:04.158" v="11"/>
        <pc:sldMkLst>
          <pc:docMk/>
          <pc:sldMk cId="1711055899" sldId="2050096285"/>
        </pc:sldMkLst>
        <pc:spChg chg="add del mod">
          <ac:chgData name="Elżbieta Mączka" userId="S::emaczka@software.altkom.pl::6a62acad-3105-45e5-8a7a-9f800eda7840" providerId="AD" clId="Web-{4CAC6EA3-AB72-4419-BD46-AEF13E97AD4F}" dt="2022-01-16T17:33:04.158" v="11"/>
          <ac:spMkLst>
            <pc:docMk/>
            <pc:sldMk cId="1711055899" sldId="2050096285"/>
            <ac:spMk id="7" creationId="{260058A5-65DA-49D4-B1F4-44838217948E}"/>
          </ac:spMkLst>
        </pc:spChg>
        <pc:spChg chg="add del">
          <ac:chgData name="Elżbieta Mączka" userId="S::emaczka@software.altkom.pl::6a62acad-3105-45e5-8a7a-9f800eda7840" providerId="AD" clId="Web-{4CAC6EA3-AB72-4419-BD46-AEF13E97AD4F}" dt="2022-01-16T17:32:57.080" v="9"/>
          <ac:spMkLst>
            <pc:docMk/>
            <pc:sldMk cId="1711055899" sldId="2050096285"/>
            <ac:spMk id="8" creationId="{3D5E1CA8-3BDC-4D4A-82E6-CBC28DC8570A}"/>
          </ac:spMkLst>
        </pc:spChg>
      </pc:sldChg>
      <pc:sldChg chg="add del ord replId">
        <pc:chgData name="Elżbieta Mączka" userId="S::emaczka@software.altkom.pl::6a62acad-3105-45e5-8a7a-9f800eda7840" providerId="AD" clId="Web-{4CAC6EA3-AB72-4419-BD46-AEF13E97AD4F}" dt="2022-01-16T17:32:35.860" v="8"/>
        <pc:sldMkLst>
          <pc:docMk/>
          <pc:sldMk cId="313187663" sldId="2050096290"/>
        </pc:sldMkLst>
      </pc:sldChg>
    </pc:docChg>
  </pc:docChgLst>
  <pc:docChgLst>
    <pc:chgData name="Elżbieta Mączka" userId="S::emaczka@software.altkom.pl::6a62acad-3105-45e5-8a7a-9f800eda7840" providerId="AD" clId="Web-{5FC027D2-F392-4972-B498-967BACC92BFB}"/>
    <pc:docChg chg="modSld">
      <pc:chgData name="Elżbieta Mączka" userId="S::emaczka@software.altkom.pl::6a62acad-3105-45e5-8a7a-9f800eda7840" providerId="AD" clId="Web-{5FC027D2-F392-4972-B498-967BACC92BFB}" dt="2022-01-19T18:24:28.509" v="838" actId="20577"/>
      <pc:docMkLst>
        <pc:docMk/>
      </pc:docMkLst>
      <pc:sldChg chg="modSp">
        <pc:chgData name="Elżbieta Mączka" userId="S::emaczka@software.altkom.pl::6a62acad-3105-45e5-8a7a-9f800eda7840" providerId="AD" clId="Web-{5FC027D2-F392-4972-B498-967BACC92BFB}" dt="2022-01-19T17:31:36.751" v="584" actId="20577"/>
        <pc:sldMkLst>
          <pc:docMk/>
          <pc:sldMk cId="144507454" sldId="2050096209"/>
        </pc:sldMkLst>
        <pc:spChg chg="mod">
          <ac:chgData name="Elżbieta Mączka" userId="S::emaczka@software.altkom.pl::6a62acad-3105-45e5-8a7a-9f800eda7840" providerId="AD" clId="Web-{5FC027D2-F392-4972-B498-967BACC92BFB}" dt="2022-01-19T17:31:36.751" v="584" actId="20577"/>
          <ac:spMkLst>
            <pc:docMk/>
            <pc:sldMk cId="144507454" sldId="2050096209"/>
            <ac:spMk id="6" creationId="{08FD133B-60EF-7746-81D0-1255B5524CFC}"/>
          </ac:spMkLst>
        </pc:spChg>
      </pc:sldChg>
      <pc:sldChg chg="modSp">
        <pc:chgData name="Elżbieta Mączka" userId="S::emaczka@software.altkom.pl::6a62acad-3105-45e5-8a7a-9f800eda7840" providerId="AD" clId="Web-{5FC027D2-F392-4972-B498-967BACC92BFB}" dt="2022-01-19T18:21:22.911" v="827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5FC027D2-F392-4972-B498-967BACC92BFB}" dt="2022-01-19T18:21:22.911" v="827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modSp">
        <pc:chgData name="Elżbieta Mączka" userId="S::emaczka@software.altkom.pl::6a62acad-3105-45e5-8a7a-9f800eda7840" providerId="AD" clId="Web-{5FC027D2-F392-4972-B498-967BACC92BFB}" dt="2022-01-19T18:21:22.817" v="826" actId="20577"/>
        <pc:sldMkLst>
          <pc:docMk/>
          <pc:sldMk cId="1711055899" sldId="2050096285"/>
        </pc:sldMkLst>
        <pc:spChg chg="mod">
          <ac:chgData name="Elżbieta Mączka" userId="S::emaczka@software.altkom.pl::6a62acad-3105-45e5-8a7a-9f800eda7840" providerId="AD" clId="Web-{5FC027D2-F392-4972-B498-967BACC92BFB}" dt="2022-01-19T18:21:22.739" v="825" actId="20577"/>
          <ac:spMkLst>
            <pc:docMk/>
            <pc:sldMk cId="1711055899" sldId="2050096285"/>
            <ac:spMk id="13" creationId="{D8991B78-9935-4143-87EB-18DD44D379E4}"/>
          </ac:spMkLst>
        </pc:spChg>
        <pc:spChg chg="mod">
          <ac:chgData name="Elżbieta Mączka" userId="S::emaczka@software.altkom.pl::6a62acad-3105-45e5-8a7a-9f800eda7840" providerId="AD" clId="Web-{5FC027D2-F392-4972-B498-967BACC92BFB}" dt="2022-01-19T18:21:22.817" v="826" actId="20577"/>
          <ac:spMkLst>
            <pc:docMk/>
            <pc:sldMk cId="1711055899" sldId="2050096285"/>
            <ac:spMk id="16" creationId="{A3536512-BC4A-4935-9566-F9B5B8B3C3C8}"/>
          </ac:spMkLst>
        </pc:spChg>
      </pc:sldChg>
      <pc:sldChg chg="addSp modSp">
        <pc:chgData name="Elżbieta Mączka" userId="S::emaczka@software.altkom.pl::6a62acad-3105-45e5-8a7a-9f800eda7840" providerId="AD" clId="Web-{5FC027D2-F392-4972-B498-967BACC92BFB}" dt="2022-01-19T16:49:56.657" v="327" actId="20577"/>
        <pc:sldMkLst>
          <pc:docMk/>
          <pc:sldMk cId="84949158" sldId="2050096295"/>
        </pc:sldMkLst>
        <pc:spChg chg="mod">
          <ac:chgData name="Elżbieta Mączka" userId="S::emaczka@software.altkom.pl::6a62acad-3105-45e5-8a7a-9f800eda7840" providerId="AD" clId="Web-{5FC027D2-F392-4972-B498-967BACC92BFB}" dt="2022-01-19T16:32:45.559" v="148" actId="20577"/>
          <ac:spMkLst>
            <pc:docMk/>
            <pc:sldMk cId="84949158" sldId="2050096295"/>
            <ac:spMk id="10" creationId="{AECB03BB-8767-4ED9-8742-0BD1DECB1969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6:49:22.719" v="326" actId="20577"/>
          <ac:spMkLst>
            <pc:docMk/>
            <pc:sldMk cId="84949158" sldId="2050096295"/>
            <ac:spMk id="11" creationId="{C2E37045-612E-4EB7-8C11-210D0E1DCD1E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6:49:56.657" v="327" actId="20577"/>
          <ac:spMkLst>
            <pc:docMk/>
            <pc:sldMk cId="84949158" sldId="2050096295"/>
            <ac:spMk id="13" creationId="{F54AFE2E-B771-4145-B37F-86E1FBCD001B}"/>
          </ac:spMkLst>
        </pc:spChg>
        <pc:grpChg chg="add mod">
          <ac:chgData name="Elżbieta Mączka" userId="S::emaczka@software.altkom.pl::6a62acad-3105-45e5-8a7a-9f800eda7840" providerId="AD" clId="Web-{5FC027D2-F392-4972-B498-967BACC92BFB}" dt="2022-01-19T16:48:52.281" v="321" actId="1076"/>
          <ac:grpSpMkLst>
            <pc:docMk/>
            <pc:sldMk cId="84949158" sldId="2050096295"/>
            <ac:grpSpMk id="3" creationId="{C7E8579F-AFA8-455A-9E6E-65230B6946B3}"/>
          </ac:grpSpMkLst>
        </pc:grpChg>
      </pc:sldChg>
      <pc:sldChg chg="modSp">
        <pc:chgData name="Elżbieta Mączka" userId="S::emaczka@software.altkom.pl::6a62acad-3105-45e5-8a7a-9f800eda7840" providerId="AD" clId="Web-{5FC027D2-F392-4972-B498-967BACC92BFB}" dt="2022-01-19T16:32:37.997" v="147" actId="20577"/>
        <pc:sldMkLst>
          <pc:docMk/>
          <pc:sldMk cId="900329185" sldId="2050096297"/>
        </pc:sldMkLst>
        <pc:spChg chg="mod">
          <ac:chgData name="Elżbieta Mączka" userId="S::emaczka@software.altkom.pl::6a62acad-3105-45e5-8a7a-9f800eda7840" providerId="AD" clId="Web-{5FC027D2-F392-4972-B498-967BACC92BFB}" dt="2022-01-19T16:32:37.997" v="147" actId="20577"/>
          <ac:spMkLst>
            <pc:docMk/>
            <pc:sldMk cId="900329185" sldId="2050096297"/>
            <ac:spMk id="10" creationId="{383FEE32-CA75-438B-B409-4932E5116965}"/>
          </ac:spMkLst>
        </pc:spChg>
      </pc:sldChg>
      <pc:sldChg chg="addSp modSp">
        <pc:chgData name="Elżbieta Mączka" userId="S::emaczka@software.altkom.pl::6a62acad-3105-45e5-8a7a-9f800eda7840" providerId="AD" clId="Web-{5FC027D2-F392-4972-B498-967BACC92BFB}" dt="2022-01-19T18:24:08.165" v="836" actId="20577"/>
        <pc:sldMkLst>
          <pc:docMk/>
          <pc:sldMk cId="3186002864" sldId="2050096298"/>
        </pc:sldMkLst>
        <pc:spChg chg="mod">
          <ac:chgData name="Elżbieta Mączka" userId="S::emaczka@software.altkom.pl::6a62acad-3105-45e5-8a7a-9f800eda7840" providerId="AD" clId="Web-{5FC027D2-F392-4972-B498-967BACC92BFB}" dt="2022-01-19T16:28:28.164" v="18" actId="14100"/>
          <ac:spMkLst>
            <pc:docMk/>
            <pc:sldMk cId="3186002864" sldId="2050096298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5FC027D2-F392-4972-B498-967BACC92BFB}" dt="2022-01-19T16:51:25.893" v="328"/>
          <ac:spMkLst>
            <pc:docMk/>
            <pc:sldMk cId="3186002864" sldId="2050096298"/>
            <ac:spMk id="10" creationId="{FA6F2A43-051F-4AB2-AA09-07DC9ACFDA9E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6:52:05.144" v="331" actId="1076"/>
          <ac:spMkLst>
            <pc:docMk/>
            <pc:sldMk cId="3186002864" sldId="2050096298"/>
            <ac:spMk id="11" creationId="{959E5A0B-B97D-43A9-8B9B-809AB0E37B5C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8:24:08.165" v="836" actId="20577"/>
          <ac:spMkLst>
            <pc:docMk/>
            <pc:sldMk cId="3186002864" sldId="2050096298"/>
            <ac:spMk id="13" creationId="{AAFCBEE1-C6EE-4185-A99E-E13F91DD9CDE}"/>
          </ac:spMkLst>
        </pc:spChg>
      </pc:sldChg>
      <pc:sldChg chg="addSp delSp modSp">
        <pc:chgData name="Elżbieta Mączka" userId="S::emaczka@software.altkom.pl::6a62acad-3105-45e5-8a7a-9f800eda7840" providerId="AD" clId="Web-{5FC027D2-F392-4972-B498-967BACC92BFB}" dt="2022-01-19T18:24:28.509" v="838" actId="20577"/>
        <pc:sldMkLst>
          <pc:docMk/>
          <pc:sldMk cId="2385546674" sldId="2050096299"/>
        </pc:sldMkLst>
        <pc:spChg chg="del">
          <ac:chgData name="Elżbieta Mączka" userId="S::emaczka@software.altkom.pl::6a62acad-3105-45e5-8a7a-9f800eda7840" providerId="AD" clId="Web-{5FC027D2-F392-4972-B498-967BACC92BFB}" dt="2022-01-19T16:57:40.791" v="435"/>
          <ac:spMkLst>
            <pc:docMk/>
            <pc:sldMk cId="2385546674" sldId="2050096299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5FC027D2-F392-4972-B498-967BACC92BFB}" dt="2022-01-19T18:24:28.509" v="838" actId="20577"/>
          <ac:spMkLst>
            <pc:docMk/>
            <pc:sldMk cId="2385546674" sldId="2050096299"/>
            <ac:spMk id="10" creationId="{11EE5B6C-3A3D-4B20-BB48-E5B343D75500}"/>
          </ac:spMkLst>
        </pc:spChg>
        <pc:spChg chg="add del mod">
          <ac:chgData name="Elżbieta Mączka" userId="S::emaczka@software.altkom.pl::6a62acad-3105-45e5-8a7a-9f800eda7840" providerId="AD" clId="Web-{5FC027D2-F392-4972-B498-967BACC92BFB}" dt="2022-01-19T17:22:11.397" v="521"/>
          <ac:spMkLst>
            <pc:docMk/>
            <pc:sldMk cId="2385546674" sldId="2050096299"/>
            <ac:spMk id="11" creationId="{ED0121C4-3950-475D-991C-BB3463AD154B}"/>
          </ac:spMkLst>
        </pc:spChg>
        <pc:spChg chg="add del mod">
          <ac:chgData name="Elżbieta Mączka" userId="S::emaczka@software.altkom.pl::6a62acad-3105-45e5-8a7a-9f800eda7840" providerId="AD" clId="Web-{5FC027D2-F392-4972-B498-967BACC92BFB}" dt="2022-01-19T18:18:17.061" v="819" actId="20577"/>
          <ac:spMkLst>
            <pc:docMk/>
            <pc:sldMk cId="2385546674" sldId="2050096299"/>
            <ac:spMk id="13" creationId="{8AC30544-7300-443C-8900-11C5D9098B5D}"/>
          </ac:spMkLst>
        </pc:spChg>
        <pc:cxnChg chg="add mod">
          <ac:chgData name="Elżbieta Mączka" userId="S::emaczka@software.altkom.pl::6a62acad-3105-45e5-8a7a-9f800eda7840" providerId="AD" clId="Web-{5FC027D2-F392-4972-B498-967BACC92BFB}" dt="2022-01-19T18:19:06.187" v="823" actId="1076"/>
          <ac:cxnSpMkLst>
            <pc:docMk/>
            <pc:sldMk cId="2385546674" sldId="2050096299"/>
            <ac:cxnSpMk id="14" creationId="{B4F791CC-A92C-4F20-AE65-D49810F341A4}"/>
          </ac:cxnSpMkLst>
        </pc:cxnChg>
      </pc:sldChg>
      <pc:sldChg chg="addSp delSp modSp">
        <pc:chgData name="Elżbieta Mączka" userId="S::emaczka@software.altkom.pl::6a62acad-3105-45e5-8a7a-9f800eda7840" providerId="AD" clId="Web-{5FC027D2-F392-4972-B498-967BACC92BFB}" dt="2022-01-19T18:16:35.356" v="795" actId="20577"/>
        <pc:sldMkLst>
          <pc:docMk/>
          <pc:sldMk cId="3976223942" sldId="2050096300"/>
        </pc:sldMkLst>
        <pc:spChg chg="mod">
          <ac:chgData name="Elżbieta Mączka" userId="S::emaczka@software.altkom.pl::6a62acad-3105-45e5-8a7a-9f800eda7840" providerId="AD" clId="Web-{5FC027D2-F392-4972-B498-967BACC92BFB}" dt="2022-01-19T18:11:14.050" v="675" actId="20577"/>
          <ac:spMkLst>
            <pc:docMk/>
            <pc:sldMk cId="3976223942" sldId="2050096300"/>
            <ac:spMk id="10" creationId="{A1C866F8-2C1F-4845-87C2-12BF7612CE71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8:14:51.323" v="779" actId="1076"/>
          <ac:spMkLst>
            <pc:docMk/>
            <pc:sldMk cId="3976223942" sldId="2050096300"/>
            <ac:spMk id="14" creationId="{31056D3E-09C9-41AD-947B-9D3965833C4D}"/>
          </ac:spMkLst>
        </pc:spChg>
        <pc:spChg chg="add mod">
          <ac:chgData name="Elżbieta Mączka" userId="S::emaczka@software.altkom.pl::6a62acad-3105-45e5-8a7a-9f800eda7840" providerId="AD" clId="Web-{5FC027D2-F392-4972-B498-967BACC92BFB}" dt="2022-01-19T18:09:44.283" v="628" actId="20577"/>
          <ac:spMkLst>
            <pc:docMk/>
            <pc:sldMk cId="3976223942" sldId="2050096300"/>
            <ac:spMk id="26" creationId="{C8907743-B9D7-4EAD-98CF-A43D8C01E1F1}"/>
          </ac:spMkLst>
        </pc:spChg>
        <pc:spChg chg="mod">
          <ac:chgData name="Elżbieta Mączka" userId="S::emaczka@software.altkom.pl::6a62acad-3105-45e5-8a7a-9f800eda7840" providerId="AD" clId="Web-{5FC027D2-F392-4972-B498-967BACC92BFB}" dt="2022-01-19T18:16:35.356" v="795" actId="20577"/>
          <ac:spMkLst>
            <pc:docMk/>
            <pc:sldMk cId="3976223942" sldId="2050096300"/>
            <ac:spMk id="56" creationId="{9581F1DD-B54A-4D69-98F1-F63C2A8FA967}"/>
          </ac:spMkLst>
        </pc:spChg>
        <pc:picChg chg="add mod modCrop">
          <ac:chgData name="Elżbieta Mączka" userId="S::emaczka@software.altkom.pl::6a62acad-3105-45e5-8a7a-9f800eda7840" providerId="AD" clId="Web-{5FC027D2-F392-4972-B498-967BACC92BFB}" dt="2022-01-19T18:11:04.175" v="674" actId="1076"/>
          <ac:picMkLst>
            <pc:docMk/>
            <pc:sldMk cId="3976223942" sldId="2050096300"/>
            <ac:picMk id="11" creationId="{378BA49B-C3A8-4CEC-9F45-34F3CF2D07BA}"/>
          </ac:picMkLst>
        </pc:picChg>
        <pc:cxnChg chg="add mod">
          <ac:chgData name="Elżbieta Mączka" userId="S::emaczka@software.altkom.pl::6a62acad-3105-45e5-8a7a-9f800eda7840" providerId="AD" clId="Web-{5FC027D2-F392-4972-B498-967BACC92BFB}" dt="2022-01-19T18:15:23.495" v="781" actId="14100"/>
          <ac:cxnSpMkLst>
            <pc:docMk/>
            <pc:sldMk cId="3976223942" sldId="2050096300"/>
            <ac:cxnSpMk id="13" creationId="{A58E438B-9C77-45EA-BC43-CAE4641D2C2A}"/>
          </ac:cxnSpMkLst>
        </pc:cxnChg>
        <pc:cxnChg chg="add mod">
          <ac:chgData name="Elżbieta Mączka" userId="S::emaczka@software.altkom.pl::6a62acad-3105-45e5-8a7a-9f800eda7840" providerId="AD" clId="Web-{5FC027D2-F392-4972-B498-967BACC92BFB}" dt="2022-01-19T18:15:37.636" v="783" actId="1076"/>
          <ac:cxnSpMkLst>
            <pc:docMk/>
            <pc:sldMk cId="3976223942" sldId="2050096300"/>
            <ac:cxnSpMk id="23" creationId="{5C65F598-2073-4B4D-81B5-27FA96643758}"/>
          </ac:cxnSpMkLst>
        </pc:cxnChg>
        <pc:cxnChg chg="add del mod">
          <ac:chgData name="Elżbieta Mączka" userId="S::emaczka@software.altkom.pl::6a62acad-3105-45e5-8a7a-9f800eda7840" providerId="AD" clId="Web-{5FC027D2-F392-4972-B498-967BACC92BFB}" dt="2022-01-19T18:04:25.792" v="607"/>
          <ac:cxnSpMkLst>
            <pc:docMk/>
            <pc:sldMk cId="3976223942" sldId="2050096300"/>
            <ac:cxnSpMk id="25" creationId="{F6B223C8-543A-4F24-952A-A2126EBFC44A}"/>
          </ac:cxnSpMkLst>
        </pc:cxnChg>
      </pc:sldChg>
      <pc:sldChg chg="modSp">
        <pc:chgData name="Elżbieta Mączka" userId="S::emaczka@software.altkom.pl::6a62acad-3105-45e5-8a7a-9f800eda7840" providerId="AD" clId="Web-{5FC027D2-F392-4972-B498-967BACC92BFB}" dt="2022-01-19T18:23:06.804" v="831" actId="20577"/>
        <pc:sldMkLst>
          <pc:docMk/>
          <pc:sldMk cId="4038417882" sldId="2050096301"/>
        </pc:sldMkLst>
        <pc:spChg chg="mod">
          <ac:chgData name="Elżbieta Mączka" userId="S::emaczka@software.altkom.pl::6a62acad-3105-45e5-8a7a-9f800eda7840" providerId="AD" clId="Web-{5FC027D2-F392-4972-B498-967BACC92BFB}" dt="2022-01-19T18:23:06.804" v="831" actId="20577"/>
          <ac:spMkLst>
            <pc:docMk/>
            <pc:sldMk cId="4038417882" sldId="2050096301"/>
            <ac:spMk id="10" creationId="{16AE787B-7CBB-44A4-995B-8831CFE65B90}"/>
          </ac:spMkLst>
        </pc:spChg>
      </pc:sldChg>
    </pc:docChg>
  </pc:docChgLst>
  <pc:docChgLst>
    <pc:chgData name="Elżbieta Mączka" userId="S::emaczka@software.altkom.pl::6a62acad-3105-45e5-8a7a-9f800eda7840" providerId="AD" clId="Web-{D8F2DE22-C540-409F-839E-72AA28C8010E}"/>
    <pc:docChg chg="addSld delSld modSld">
      <pc:chgData name="Elżbieta Mączka" userId="S::emaczka@software.altkom.pl::6a62acad-3105-45e5-8a7a-9f800eda7840" providerId="AD" clId="Web-{D8F2DE22-C540-409F-839E-72AA28C8010E}" dt="2022-01-18T12:23:53.362" v="373"/>
      <pc:docMkLst>
        <pc:docMk/>
      </pc:docMkLst>
      <pc:sldChg chg="modSp modTransition">
        <pc:chgData name="Elżbieta Mączka" userId="S::emaczka@software.altkom.pl::6a62acad-3105-45e5-8a7a-9f800eda7840" providerId="AD" clId="Web-{D8F2DE22-C540-409F-839E-72AA28C8010E}" dt="2022-01-18T11:49:21.333" v="204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D8F2DE22-C540-409F-839E-72AA28C8010E}" dt="2022-01-18T11:40:34.661" v="195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modSp addAnim delAnim modAnim">
        <pc:chgData name="Elżbieta Mączka" userId="S::emaczka@software.altkom.pl::6a62acad-3105-45e5-8a7a-9f800eda7840" providerId="AD" clId="Web-{D8F2DE22-C540-409F-839E-72AA28C8010E}" dt="2022-01-18T12:06:34.347" v="293" actId="1076"/>
        <pc:sldMkLst>
          <pc:docMk/>
          <pc:sldMk cId="2069637899" sldId="2050096282"/>
        </pc:sldMkLst>
        <pc:spChg chg="mod">
          <ac:chgData name="Elżbieta Mączka" userId="S::emaczka@software.altkom.pl::6a62acad-3105-45e5-8a7a-9f800eda7840" providerId="AD" clId="Web-{D8F2DE22-C540-409F-839E-72AA28C8010E}" dt="2022-01-18T12:06:34.347" v="293" actId="1076"/>
          <ac:spMkLst>
            <pc:docMk/>
            <pc:sldMk cId="2069637899" sldId="2050096282"/>
            <ac:spMk id="10" creationId="{63485E75-00F5-40A0-B4A2-ADEB3DB9B551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6:29.378" v="292" actId="1076"/>
          <ac:spMkLst>
            <pc:docMk/>
            <pc:sldMk cId="2069637899" sldId="2050096282"/>
            <ac:spMk id="12" creationId="{15D0623B-77EA-44D8-8E40-7D8AE749C9C6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6:12.143" v="290" actId="1076"/>
          <ac:spMkLst>
            <pc:docMk/>
            <pc:sldMk cId="2069637899" sldId="2050096282"/>
            <ac:spMk id="14" creationId="{17E981E3-F4D5-4BC5-B1BF-DCA56D684327}"/>
          </ac:spMkLst>
        </pc:spChg>
        <pc:graphicFrameChg chg="modGraphic">
          <ac:chgData name="Elżbieta Mączka" userId="S::emaczka@software.altkom.pl::6a62acad-3105-45e5-8a7a-9f800eda7840" providerId="AD" clId="Web-{D8F2DE22-C540-409F-839E-72AA28C8010E}" dt="2022-01-18T11:11:39.825" v="6" actId="20577"/>
          <ac:graphicFrameMkLst>
            <pc:docMk/>
            <pc:sldMk cId="2069637899" sldId="2050096282"/>
            <ac:graphicFrameMk id="6" creationId="{569A9942-D88A-4BBC-A473-2A11CC129B69}"/>
          </ac:graphicFrameMkLst>
        </pc:graphicFrameChg>
      </pc:sldChg>
      <pc:sldChg chg="modSp">
        <pc:chgData name="Elżbieta Mączka" userId="S::emaczka@software.altkom.pl::6a62acad-3105-45e5-8a7a-9f800eda7840" providerId="AD" clId="Web-{D8F2DE22-C540-409F-839E-72AA28C8010E}" dt="2022-01-18T11:43:34.057" v="201" actId="14100"/>
        <pc:sldMkLst>
          <pc:docMk/>
          <pc:sldMk cId="3682550405" sldId="2050096284"/>
        </pc:sldMkLst>
        <pc:spChg chg="mod">
          <ac:chgData name="Elżbieta Mączka" userId="S::emaczka@software.altkom.pl::6a62acad-3105-45e5-8a7a-9f800eda7840" providerId="AD" clId="Web-{D8F2DE22-C540-409F-839E-72AA28C8010E}" dt="2022-01-18T11:43:20.103" v="198" actId="14100"/>
          <ac:spMkLst>
            <pc:docMk/>
            <pc:sldMk cId="3682550405" sldId="2050096284"/>
            <ac:spMk id="122" creationId="{29B77BA5-25B5-A143-9547-3BBF4A12292A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43:34.057" v="201" actId="14100"/>
          <ac:spMkLst>
            <pc:docMk/>
            <pc:sldMk cId="3682550405" sldId="2050096284"/>
            <ac:spMk id="123" creationId="{84104AF9-7CB9-494A-95A0-D95A360DD4B5}"/>
          </ac:spMkLst>
        </pc:spChg>
      </pc:sldChg>
      <pc:sldChg chg="modSp">
        <pc:chgData name="Elżbieta Mączka" userId="S::emaczka@software.altkom.pl::6a62acad-3105-45e5-8a7a-9f800eda7840" providerId="AD" clId="Web-{D8F2DE22-C540-409F-839E-72AA28C8010E}" dt="2022-01-18T11:48:35.488" v="203"/>
        <pc:sldMkLst>
          <pc:docMk/>
          <pc:sldMk cId="1711055899" sldId="2050096285"/>
        </pc:sldMkLst>
        <pc:grpChg chg="ord">
          <ac:chgData name="Elżbieta Mączka" userId="S::emaczka@software.altkom.pl::6a62acad-3105-45e5-8a7a-9f800eda7840" providerId="AD" clId="Web-{D8F2DE22-C540-409F-839E-72AA28C8010E}" dt="2022-01-18T11:48:35.488" v="203"/>
          <ac:grpSpMkLst>
            <pc:docMk/>
            <pc:sldMk cId="1711055899" sldId="2050096285"/>
            <ac:grpSpMk id="5" creationId="{2F82E8E3-32FF-4174-A31D-B8A2071F4A9D}"/>
          </ac:grpSpMkLst>
        </pc:grpChg>
      </pc:sldChg>
      <pc:sldChg chg="modSp">
        <pc:chgData name="Elżbieta Mączka" userId="S::emaczka@software.altkom.pl::6a62acad-3105-45e5-8a7a-9f800eda7840" providerId="AD" clId="Web-{D8F2DE22-C540-409F-839E-72AA28C8010E}" dt="2022-01-18T11:56:12.485" v="261" actId="20577"/>
        <pc:sldMkLst>
          <pc:docMk/>
          <pc:sldMk cId="4118688374" sldId="2050096286"/>
        </pc:sldMkLst>
        <pc:spChg chg="mod">
          <ac:chgData name="Elżbieta Mączka" userId="S::emaczka@software.altkom.pl::6a62acad-3105-45e5-8a7a-9f800eda7840" providerId="AD" clId="Web-{D8F2DE22-C540-409F-839E-72AA28C8010E}" dt="2022-01-18T11:56:12.485" v="261" actId="20577"/>
          <ac:spMkLst>
            <pc:docMk/>
            <pc:sldMk cId="4118688374" sldId="2050096286"/>
            <ac:spMk id="25" creationId="{CA55B53D-B273-40CA-8A94-D34442008F9E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5:51.547" v="256" actId="20577"/>
          <ac:spMkLst>
            <pc:docMk/>
            <pc:sldMk cId="4118688374" sldId="2050096286"/>
            <ac:spMk id="26" creationId="{B0F32A11-162B-4ADB-8E14-5E24BA3205B3}"/>
          </ac:spMkLst>
        </pc:spChg>
      </pc:sldChg>
      <pc:sldChg chg="modSp">
        <pc:chgData name="Elżbieta Mączka" userId="S::emaczka@software.altkom.pl::6a62acad-3105-45e5-8a7a-9f800eda7840" providerId="AD" clId="Web-{D8F2DE22-C540-409F-839E-72AA28C8010E}" dt="2022-01-18T11:56:04.282" v="259" actId="20577"/>
        <pc:sldMkLst>
          <pc:docMk/>
          <pc:sldMk cId="260094929" sldId="2050096287"/>
        </pc:sldMkLst>
        <pc:spChg chg="mod">
          <ac:chgData name="Elżbieta Mączka" userId="S::emaczka@software.altkom.pl::6a62acad-3105-45e5-8a7a-9f800eda7840" providerId="AD" clId="Web-{D8F2DE22-C540-409F-839E-72AA28C8010E}" dt="2022-01-18T11:56:04.282" v="259" actId="20577"/>
          <ac:spMkLst>
            <pc:docMk/>
            <pc:sldMk cId="260094929" sldId="2050096287"/>
            <ac:spMk id="25" creationId="{CA55B53D-B273-40CA-8A94-D34442008F9E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6:00.360" v="257" actId="20577"/>
          <ac:spMkLst>
            <pc:docMk/>
            <pc:sldMk cId="260094929" sldId="2050096287"/>
            <ac:spMk id="26" creationId="{B0F32A11-162B-4ADB-8E14-5E24BA3205B3}"/>
          </ac:spMkLst>
        </pc:spChg>
      </pc:sldChg>
      <pc:sldChg chg="modSp">
        <pc:chgData name="Elżbieta Mączka" userId="S::emaczka@software.altkom.pl::6a62acad-3105-45e5-8a7a-9f800eda7840" providerId="AD" clId="Web-{D8F2DE22-C540-409F-839E-72AA28C8010E}" dt="2022-01-18T11:56:28.392" v="266" actId="20577"/>
        <pc:sldMkLst>
          <pc:docMk/>
          <pc:sldMk cId="2116447974" sldId="2050096288"/>
        </pc:sldMkLst>
        <pc:spChg chg="mod">
          <ac:chgData name="Elżbieta Mączka" userId="S::emaczka@software.altkom.pl::6a62acad-3105-45e5-8a7a-9f800eda7840" providerId="AD" clId="Web-{D8F2DE22-C540-409F-839E-72AA28C8010E}" dt="2022-01-18T11:56:28.392" v="266" actId="20577"/>
          <ac:spMkLst>
            <pc:docMk/>
            <pc:sldMk cId="2116447974" sldId="2050096288"/>
            <ac:spMk id="25" creationId="{CA55B53D-B273-40CA-8A94-D34442008F9E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6:23.064" v="264" actId="20577"/>
          <ac:spMkLst>
            <pc:docMk/>
            <pc:sldMk cId="2116447974" sldId="2050096288"/>
            <ac:spMk id="26" creationId="{B0F32A11-162B-4ADB-8E14-5E24BA3205B3}"/>
          </ac:spMkLst>
        </pc:spChg>
      </pc:sldChg>
      <pc:sldChg chg="addSp delSp modSp">
        <pc:chgData name="Elżbieta Mączka" userId="S::emaczka@software.altkom.pl::6a62acad-3105-45e5-8a7a-9f800eda7840" providerId="AD" clId="Web-{D8F2DE22-C540-409F-839E-72AA28C8010E}" dt="2022-01-18T12:12:11.888" v="339"/>
        <pc:sldMkLst>
          <pc:docMk/>
          <pc:sldMk cId="198175711" sldId="2050096290"/>
        </pc:sldMkLst>
        <pc:spChg chg="add">
          <ac:chgData name="Elżbieta Mączka" userId="S::emaczka@software.altkom.pl::6a62acad-3105-45e5-8a7a-9f800eda7840" providerId="AD" clId="Web-{D8F2DE22-C540-409F-839E-72AA28C8010E}" dt="2022-01-18T12:07:33.583" v="294"/>
          <ac:spMkLst>
            <pc:docMk/>
            <pc:sldMk cId="198175711" sldId="2050096290"/>
            <ac:spMk id="6" creationId="{7E020213-F4FC-4A0F-88CD-AA5EDB465909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7:33.599" v="295"/>
          <ac:spMkLst>
            <pc:docMk/>
            <pc:sldMk cId="198175711" sldId="2050096290"/>
            <ac:spMk id="9" creationId="{EAB10070-C5B9-4301-AE63-F4FEC730E4E4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11:54.544" v="335"/>
          <ac:spMkLst>
            <pc:docMk/>
            <pc:sldMk cId="198175711" sldId="2050096290"/>
            <ac:spMk id="10" creationId="{63485E75-00F5-40A0-B4A2-ADEB3DB9B551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7:33.630" v="296"/>
          <ac:spMkLst>
            <pc:docMk/>
            <pc:sldMk cId="198175711" sldId="2050096290"/>
            <ac:spMk id="11" creationId="{4BA91B18-62F4-4F26-9BEE-D17999178B99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12:05.826" v="337"/>
          <ac:spMkLst>
            <pc:docMk/>
            <pc:sldMk cId="198175711" sldId="2050096290"/>
            <ac:spMk id="12" creationId="{15D0623B-77EA-44D8-8E40-7D8AE749C9C6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12:11.888" v="339"/>
          <ac:spMkLst>
            <pc:docMk/>
            <pc:sldMk cId="198175711" sldId="2050096290"/>
            <ac:spMk id="14" creationId="{17E981E3-F4D5-4BC5-B1BF-DCA56D684327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12:36.669" v="17" actId="20577"/>
          <ac:spMkLst>
            <pc:docMk/>
            <pc:sldMk cId="198175711" sldId="2050096290"/>
            <ac:spMk id="45" creationId="{953A6E67-EB0B-4938-9878-6506A5B07666}"/>
          </ac:spMkLst>
        </pc:spChg>
      </pc:sldChg>
      <pc:sldChg chg="new del">
        <pc:chgData name="Elżbieta Mączka" userId="S::emaczka@software.altkom.pl::6a62acad-3105-45e5-8a7a-9f800eda7840" providerId="AD" clId="Web-{D8F2DE22-C540-409F-839E-72AA28C8010E}" dt="2022-01-18T11:47:39.205" v="202"/>
        <pc:sldMkLst>
          <pc:docMk/>
          <pc:sldMk cId="1080834376" sldId="2050096291"/>
        </pc:sldMkLst>
      </pc:sldChg>
      <pc:sldChg chg="addSp delSp modSp add replId">
        <pc:chgData name="Elżbieta Mączka" userId="S::emaczka@software.altkom.pl::6a62acad-3105-45e5-8a7a-9f800eda7840" providerId="AD" clId="Web-{D8F2DE22-C540-409F-839E-72AA28C8010E}" dt="2022-01-18T12:20:26.934" v="360" actId="20577"/>
        <pc:sldMkLst>
          <pc:docMk/>
          <pc:sldMk cId="3964193340" sldId="2050096291"/>
        </pc:sldMkLst>
        <pc:spChg chg="mod">
          <ac:chgData name="Elżbieta Mączka" userId="S::emaczka@software.altkom.pl::6a62acad-3105-45e5-8a7a-9f800eda7840" providerId="AD" clId="Web-{D8F2DE22-C540-409F-839E-72AA28C8010E}" dt="2022-01-18T11:52:26.541" v="228" actId="20577"/>
          <ac:spMkLst>
            <pc:docMk/>
            <pc:sldMk cId="3964193340" sldId="2050096291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2:35.073" v="233" actId="20577"/>
          <ac:spMkLst>
            <pc:docMk/>
            <pc:sldMk cId="3964193340" sldId="2050096291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20:26.934" v="360" actId="20577"/>
          <ac:spMkLst>
            <pc:docMk/>
            <pc:sldMk cId="3964193340" sldId="2050096291"/>
            <ac:spMk id="4" creationId="{D5EB2BD0-5671-467A-B3CB-F0240BFECA38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1:28.665" v="209" actId="20577"/>
          <ac:spMkLst>
            <pc:docMk/>
            <pc:sldMk cId="3964193340" sldId="2050096291"/>
            <ac:spMk id="5" creationId="{227B023F-D106-4F78-ACBD-44B9AB8A076C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01.490" v="301"/>
          <ac:spMkLst>
            <pc:docMk/>
            <pc:sldMk cId="3964193340" sldId="2050096291"/>
            <ac:spMk id="6" creationId="{02F13F67-A437-40C1-B479-4331FDB0C4A5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16:22.239" v="358" actId="20577"/>
          <ac:spMkLst>
            <pc:docMk/>
            <pc:sldMk cId="3964193340" sldId="2050096291"/>
            <ac:spMk id="8" creationId="{78BD5BC2-80A0-403A-B2CE-4326C63B3447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01.506" v="302"/>
          <ac:spMkLst>
            <pc:docMk/>
            <pc:sldMk cId="3964193340" sldId="2050096291"/>
            <ac:spMk id="9" creationId="{9B4F9E5E-440B-402A-849D-6D3A331E7C5A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2:08:00.647" v="300"/>
          <ac:spMkLst>
            <pc:docMk/>
            <pc:sldMk cId="3964193340" sldId="2050096291"/>
            <ac:spMk id="10" creationId="{63485E75-00F5-40A0-B4A2-ADEB3DB9B551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01.522" v="303"/>
          <ac:spMkLst>
            <pc:docMk/>
            <pc:sldMk cId="3964193340" sldId="2050096291"/>
            <ac:spMk id="11" creationId="{D2C0F2A0-4704-4D89-B147-611DF466DB5F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2:07:58.006" v="299"/>
          <ac:spMkLst>
            <pc:docMk/>
            <pc:sldMk cId="3964193340" sldId="2050096291"/>
            <ac:spMk id="12" creationId="{15D0623B-77EA-44D8-8E40-7D8AE749C9C6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07:55.443" v="298"/>
          <ac:spMkLst>
            <pc:docMk/>
            <pc:sldMk cId="3964193340" sldId="2050096291"/>
            <ac:spMk id="14" creationId="{17E981E3-F4D5-4BC5-B1BF-DCA56D684327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1:52:52.058" v="238"/>
          <ac:spMkLst>
            <pc:docMk/>
            <pc:sldMk cId="3964193340" sldId="2050096291"/>
            <ac:spMk id="23" creationId="{C33C3C98-5868-4322-9892-9F174F463340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1:52:49.636" v="237"/>
          <ac:spMkLst>
            <pc:docMk/>
            <pc:sldMk cId="3964193340" sldId="2050096291"/>
            <ac:spMk id="25" creationId="{3176459A-4CFB-48EB-BBCD-8237B8B71181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20:08.183" v="359" actId="20577"/>
          <ac:spMkLst>
            <pc:docMk/>
            <pc:sldMk cId="3964193340" sldId="2050096291"/>
            <ac:spMk id="29" creationId="{9879C6EF-B60D-4B95-A2BB-3811AF75FBB4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1:52:56.214" v="239"/>
          <ac:spMkLst>
            <pc:docMk/>
            <pc:sldMk cId="3964193340" sldId="2050096291"/>
            <ac:spMk id="44" creationId="{D3203978-D320-417D-9DF7-0B6600AD7CF5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1:52:46.104" v="236"/>
          <ac:spMkLst>
            <pc:docMk/>
            <pc:sldMk cId="3964193340" sldId="2050096291"/>
            <ac:spMk id="45" creationId="{953A6E67-EB0B-4938-9878-6506A5B07666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1:52:39.151" v="235" actId="20577"/>
          <ac:spMkLst>
            <pc:docMk/>
            <pc:sldMk cId="3964193340" sldId="2050096291"/>
            <ac:spMk id="56" creationId="{9581F1DD-B54A-4D69-98F1-F63C2A8FA967}"/>
          </ac:spMkLst>
        </pc:spChg>
        <pc:grpChg chg="del">
          <ac:chgData name="Elżbieta Mączka" userId="S::emaczka@software.altkom.pl::6a62acad-3105-45e5-8a7a-9f800eda7840" providerId="AD" clId="Web-{D8F2DE22-C540-409F-839E-72AA28C8010E}" dt="2022-01-18T11:52:57.683" v="240"/>
          <ac:grpSpMkLst>
            <pc:docMk/>
            <pc:sldMk cId="3964193340" sldId="2050096291"/>
            <ac:grpSpMk id="20" creationId="{00CD1E6C-E847-4A91-AA21-6AA2AB6BA750}"/>
          </ac:grpSpMkLst>
        </pc:grpChg>
        <pc:grpChg chg="del">
          <ac:chgData name="Elżbieta Mączka" userId="S::emaczka@software.altkom.pl::6a62acad-3105-45e5-8a7a-9f800eda7840" providerId="AD" clId="Web-{D8F2DE22-C540-409F-839E-72AA28C8010E}" dt="2022-01-18T11:52:59.667" v="241"/>
          <ac:grpSpMkLst>
            <pc:docMk/>
            <pc:sldMk cId="3964193340" sldId="2050096291"/>
            <ac:grpSpMk id="57" creationId="{3C720070-E2E0-4BF8-8781-1DFF6C8C3E66}"/>
          </ac:grpSpMkLst>
        </pc:grpChg>
        <pc:grpChg chg="del">
          <ac:chgData name="Elżbieta Mączka" userId="S::emaczka@software.altkom.pl::6a62acad-3105-45e5-8a7a-9f800eda7840" providerId="AD" clId="Web-{D8F2DE22-C540-409F-839E-72AA28C8010E}" dt="2022-01-18T11:53:01.792" v="242"/>
          <ac:grpSpMkLst>
            <pc:docMk/>
            <pc:sldMk cId="3964193340" sldId="2050096291"/>
            <ac:grpSpMk id="58" creationId="{2E7719CC-14E0-4E74-8670-F9FDDC88CBDA}"/>
          </ac:grpSpMkLst>
        </pc:grpChg>
      </pc:sldChg>
      <pc:sldChg chg="add del replId">
        <pc:chgData name="Elżbieta Mączka" userId="S::emaczka@software.altkom.pl::6a62acad-3105-45e5-8a7a-9f800eda7840" providerId="AD" clId="Web-{D8F2DE22-C540-409F-839E-72AA28C8010E}" dt="2022-01-18T12:03:33.764" v="277"/>
        <pc:sldMkLst>
          <pc:docMk/>
          <pc:sldMk cId="1772362898" sldId="2050096292"/>
        </pc:sldMkLst>
      </pc:sldChg>
      <pc:sldChg chg="addSp delSp modSp add replId">
        <pc:chgData name="Elżbieta Mączka" userId="S::emaczka@software.altkom.pl::6a62acad-3105-45e5-8a7a-9f800eda7840" providerId="AD" clId="Web-{D8F2DE22-C540-409F-839E-72AA28C8010E}" dt="2022-01-18T12:10:48.558" v="333" actId="20577"/>
        <pc:sldMkLst>
          <pc:docMk/>
          <pc:sldMk cId="595984139" sldId="2050096293"/>
        </pc:sldMkLst>
        <pc:spChg chg="add">
          <ac:chgData name="Elżbieta Mączka" userId="S::emaczka@software.altkom.pl::6a62acad-3105-45e5-8a7a-9f800eda7840" providerId="AD" clId="Web-{D8F2DE22-C540-409F-839E-72AA28C8010E}" dt="2022-01-18T12:08:25.569" v="307"/>
          <ac:spMkLst>
            <pc:docMk/>
            <pc:sldMk cId="595984139" sldId="2050096293"/>
            <ac:spMk id="6" creationId="{25E32D0C-55A5-40D7-935C-00B6D6D97E13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4:04.624" v="279" actId="20577"/>
          <ac:spMkLst>
            <pc:docMk/>
            <pc:sldMk cId="595984139" sldId="2050096293"/>
            <ac:spMk id="7" creationId="{7AC8104A-0183-4C9C-B879-607E0D2F40DF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10:48.558" v="333" actId="20577"/>
          <ac:spMkLst>
            <pc:docMk/>
            <pc:sldMk cId="595984139" sldId="2050096293"/>
            <ac:spMk id="8" creationId="{78BD5BC2-80A0-403A-B2CE-4326C63B3447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25.585" v="308"/>
          <ac:spMkLst>
            <pc:docMk/>
            <pc:sldMk cId="595984139" sldId="2050096293"/>
            <ac:spMk id="9" creationId="{4BF2BEDE-9C65-41BB-85C6-C626B6B8B46E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2:08:13.819" v="304"/>
          <ac:spMkLst>
            <pc:docMk/>
            <pc:sldMk cId="595984139" sldId="2050096293"/>
            <ac:spMk id="10" creationId="{63485E75-00F5-40A0-B4A2-ADEB3DB9B551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25.600" v="309"/>
          <ac:spMkLst>
            <pc:docMk/>
            <pc:sldMk cId="595984139" sldId="2050096293"/>
            <ac:spMk id="11" creationId="{1E233A1D-C867-4FD1-9F3F-37BBEA9A5A2A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2:08:19.053" v="305"/>
          <ac:spMkLst>
            <pc:docMk/>
            <pc:sldMk cId="595984139" sldId="2050096293"/>
            <ac:spMk id="12" creationId="{15D0623B-77EA-44D8-8E40-7D8AE749C9C6}"/>
          </ac:spMkLst>
        </pc:spChg>
        <pc:spChg chg="del">
          <ac:chgData name="Elżbieta Mączka" userId="S::emaczka@software.altkom.pl::6a62acad-3105-45e5-8a7a-9f800eda7840" providerId="AD" clId="Web-{D8F2DE22-C540-409F-839E-72AA28C8010E}" dt="2022-01-18T12:08:24.069" v="306"/>
          <ac:spMkLst>
            <pc:docMk/>
            <pc:sldMk cId="595984139" sldId="2050096293"/>
            <ac:spMk id="14" creationId="{17E981E3-F4D5-4BC5-B1BF-DCA56D684327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3:56.671" v="278" actId="20577"/>
          <ac:spMkLst>
            <pc:docMk/>
            <pc:sldMk cId="595984139" sldId="2050096293"/>
            <ac:spMk id="29" creationId="{9879C6EF-B60D-4B95-A2BB-3811AF75FBB4}"/>
          </ac:spMkLst>
        </pc:spChg>
      </pc:sldChg>
      <pc:sldChg chg="add del replId">
        <pc:chgData name="Elżbieta Mączka" userId="S::emaczka@software.altkom.pl::6a62acad-3105-45e5-8a7a-9f800eda7840" providerId="AD" clId="Web-{D8F2DE22-C540-409F-839E-72AA28C8010E}" dt="2022-01-18T12:09:08.977" v="320"/>
        <pc:sldMkLst>
          <pc:docMk/>
          <pc:sldMk cId="2109049440" sldId="2050096294"/>
        </pc:sldMkLst>
      </pc:sldChg>
      <pc:sldChg chg="addSp delSp modSp add replId">
        <pc:chgData name="Elżbieta Mączka" userId="S::emaczka@software.altkom.pl::6a62acad-3105-45e5-8a7a-9f800eda7840" providerId="AD" clId="Web-{D8F2DE22-C540-409F-839E-72AA28C8010E}" dt="2022-01-18T12:23:17.267" v="370" actId="20577"/>
        <pc:sldMkLst>
          <pc:docMk/>
          <pc:sldMk cId="84949158" sldId="2050096295"/>
        </pc:sldMkLst>
        <pc:spChg chg="mod">
          <ac:chgData name="Elżbieta Mączka" userId="S::emaczka@software.altkom.pl::6a62acad-3105-45e5-8a7a-9f800eda7840" providerId="AD" clId="Web-{D8F2DE22-C540-409F-839E-72AA28C8010E}" dt="2022-01-18T12:05:16.470" v="287" actId="1076"/>
          <ac:spMkLst>
            <pc:docMk/>
            <pc:sldMk cId="84949158" sldId="2050096295"/>
            <ac:spMk id="2" creationId="{7963BBEB-6FBA-2E4B-9DF1-679B2CD35858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5:31.970" v="289" actId="1076"/>
          <ac:spMkLst>
            <pc:docMk/>
            <pc:sldMk cId="84949158" sldId="2050096295"/>
            <ac:spMk id="3" creationId="{B5AECE7F-AA75-49D2-933F-F432D8C05F7D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58.695" v="317"/>
          <ac:spMkLst>
            <pc:docMk/>
            <pc:sldMk cId="84949158" sldId="2050096295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23:17.267" v="370" actId="20577"/>
          <ac:spMkLst>
            <pc:docMk/>
            <pc:sldMk cId="84949158" sldId="2050096295"/>
            <ac:spMk id="8" creationId="{78BD5BC2-80A0-403A-B2CE-4326C63B3447}"/>
          </ac:spMkLst>
        </pc:spChg>
        <pc:spChg chg="add mod">
          <ac:chgData name="Elżbieta Mączka" userId="S::emaczka@software.altkom.pl::6a62acad-3105-45e5-8a7a-9f800eda7840" providerId="AD" clId="Web-{D8F2DE22-C540-409F-839E-72AA28C8010E}" dt="2022-01-18T12:15:00.690" v="343" actId="20577"/>
          <ac:spMkLst>
            <pc:docMk/>
            <pc:sldMk cId="84949158" sldId="2050096295"/>
            <ac:spMk id="9" creationId="{F5ED356D-87AC-4C50-AD9F-36B4EB5B0A47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08:54.758" v="315"/>
          <ac:spMkLst>
            <pc:docMk/>
            <pc:sldMk cId="84949158" sldId="2050096295"/>
            <ac:spMk id="10" creationId="{63485E75-00F5-40A0-B4A2-ADEB3DB9B551}"/>
          </ac:spMkLst>
        </pc:spChg>
        <pc:spChg chg="add">
          <ac:chgData name="Elżbieta Mączka" userId="S::emaczka@software.altkom.pl::6a62acad-3105-45e5-8a7a-9f800eda7840" providerId="AD" clId="Web-{D8F2DE22-C540-409F-839E-72AA28C8010E}" dt="2022-01-18T12:08:58.742" v="319"/>
          <ac:spMkLst>
            <pc:docMk/>
            <pc:sldMk cId="84949158" sldId="2050096295"/>
            <ac:spMk id="11" creationId="{3D929806-AC39-4DEE-9E19-55EBF0E2A04C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08:57.179" v="316"/>
          <ac:spMkLst>
            <pc:docMk/>
            <pc:sldMk cId="84949158" sldId="2050096295"/>
            <ac:spMk id="12" creationId="{15D0623B-77EA-44D8-8E40-7D8AE749C9C6}"/>
          </ac:spMkLst>
        </pc:spChg>
        <pc:spChg chg="del mod">
          <ac:chgData name="Elżbieta Mączka" userId="S::emaczka@software.altkom.pl::6a62acad-3105-45e5-8a7a-9f800eda7840" providerId="AD" clId="Web-{D8F2DE22-C540-409F-839E-72AA28C8010E}" dt="2022-01-18T12:10:29.979" v="324"/>
          <ac:spMkLst>
            <pc:docMk/>
            <pc:sldMk cId="84949158" sldId="2050096295"/>
            <ac:spMk id="14" creationId="{17E981E3-F4D5-4BC5-B1BF-DCA56D684327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04:22.703" v="281" actId="20577"/>
          <ac:spMkLst>
            <pc:docMk/>
            <pc:sldMk cId="84949158" sldId="2050096295"/>
            <ac:spMk id="29" creationId="{9879C6EF-B60D-4B95-A2BB-3811AF75FBB4}"/>
          </ac:spMkLst>
        </pc:spChg>
      </pc:sldChg>
      <pc:sldChg chg="add del replId">
        <pc:chgData name="Elżbieta Mączka" userId="S::emaczka@software.altkom.pl::6a62acad-3105-45e5-8a7a-9f800eda7840" providerId="AD" clId="Web-{D8F2DE22-C540-409F-839E-72AA28C8010E}" dt="2022-01-18T12:09:28.024" v="322"/>
        <pc:sldMkLst>
          <pc:docMk/>
          <pc:sldMk cId="421158219" sldId="2050096296"/>
        </pc:sldMkLst>
      </pc:sldChg>
      <pc:sldChg chg="add replId">
        <pc:chgData name="Elżbieta Mączka" userId="S::emaczka@software.altkom.pl::6a62acad-3105-45e5-8a7a-9f800eda7840" providerId="AD" clId="Web-{D8F2DE22-C540-409F-839E-72AA28C8010E}" dt="2022-01-18T12:15:28.066" v="344"/>
        <pc:sldMkLst>
          <pc:docMk/>
          <pc:sldMk cId="3522785800" sldId="2050096296"/>
        </pc:sldMkLst>
      </pc:sldChg>
      <pc:sldChg chg="add del replId">
        <pc:chgData name="Elżbieta Mączka" userId="S::emaczka@software.altkom.pl::6a62acad-3105-45e5-8a7a-9f800eda7840" providerId="AD" clId="Web-{D8F2DE22-C540-409F-839E-72AA28C8010E}" dt="2022-01-18T11:53:49.669" v="248"/>
        <pc:sldMkLst>
          <pc:docMk/>
          <pc:sldMk cId="3986103190" sldId="2050096296"/>
        </pc:sldMkLst>
      </pc:sldChg>
      <pc:sldChg chg="modSp add replId">
        <pc:chgData name="Elżbieta Mączka" userId="S::emaczka@software.altkom.pl::6a62acad-3105-45e5-8a7a-9f800eda7840" providerId="AD" clId="Web-{D8F2DE22-C540-409F-839E-72AA28C8010E}" dt="2022-01-18T12:23:31.033" v="371" actId="20577"/>
        <pc:sldMkLst>
          <pc:docMk/>
          <pc:sldMk cId="900329185" sldId="2050096297"/>
        </pc:sldMkLst>
        <pc:spChg chg="mod">
          <ac:chgData name="Elżbieta Mączka" userId="S::emaczka@software.altkom.pl::6a62acad-3105-45e5-8a7a-9f800eda7840" providerId="AD" clId="Web-{D8F2DE22-C540-409F-839E-72AA28C8010E}" dt="2022-01-18T12:21:41.717" v="363" actId="20577"/>
          <ac:spMkLst>
            <pc:docMk/>
            <pc:sldMk cId="900329185" sldId="2050096297"/>
            <ac:spMk id="6" creationId="{2EDF2E34-28A4-4910-A3C3-27AB74A2790D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23:31.033" v="371" actId="20577"/>
          <ac:spMkLst>
            <pc:docMk/>
            <pc:sldMk cId="900329185" sldId="2050096297"/>
            <ac:spMk id="8" creationId="{78BD5BC2-80A0-403A-B2CE-4326C63B3447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22:15.812" v="365" actId="20577"/>
          <ac:spMkLst>
            <pc:docMk/>
            <pc:sldMk cId="900329185" sldId="2050096297"/>
            <ac:spMk id="9" creationId="{F5ED356D-87AC-4C50-AD9F-36B4EB5B0A47}"/>
          </ac:spMkLst>
        </pc:spChg>
      </pc:sldChg>
      <pc:sldChg chg="add del replId">
        <pc:chgData name="Elżbieta Mączka" userId="S::emaczka@software.altkom.pl::6a62acad-3105-45e5-8a7a-9f800eda7840" providerId="AD" clId="Web-{D8F2DE22-C540-409F-839E-72AA28C8010E}" dt="2022-01-18T12:09:16.774" v="321"/>
        <pc:sldMkLst>
          <pc:docMk/>
          <pc:sldMk cId="2412784325" sldId="2050096297"/>
        </pc:sldMkLst>
      </pc:sldChg>
      <pc:sldChg chg="modSp add del replId">
        <pc:chgData name="Elżbieta Mączka" userId="S::emaczka@software.altkom.pl::6a62acad-3105-45e5-8a7a-9f800eda7840" providerId="AD" clId="Web-{D8F2DE22-C540-409F-839E-72AA28C8010E}" dt="2022-01-18T12:14:40.658" v="342"/>
        <pc:sldMkLst>
          <pc:docMk/>
          <pc:sldMk cId="1064028951" sldId="2050096298"/>
        </pc:sldMkLst>
        <pc:spChg chg="mod">
          <ac:chgData name="Elżbieta Mączka" userId="S::emaczka@software.altkom.pl::6a62acad-3105-45e5-8a7a-9f800eda7840" providerId="AD" clId="Web-{D8F2DE22-C540-409F-839E-72AA28C8010E}" dt="2022-01-18T12:13:12.921" v="341" actId="20577"/>
          <ac:spMkLst>
            <pc:docMk/>
            <pc:sldMk cId="1064028951" sldId="2050096298"/>
            <ac:spMk id="12" creationId="{15D0623B-77EA-44D8-8E40-7D8AE749C9C6}"/>
          </ac:spMkLst>
        </pc:spChg>
        <pc:spChg chg="mod">
          <ac:chgData name="Elżbieta Mączka" userId="S::emaczka@software.altkom.pl::6a62acad-3105-45e5-8a7a-9f800eda7840" providerId="AD" clId="Web-{D8F2DE22-C540-409F-839E-72AA28C8010E}" dt="2022-01-18T12:13:03.109" v="340" actId="20577"/>
          <ac:spMkLst>
            <pc:docMk/>
            <pc:sldMk cId="1064028951" sldId="2050096298"/>
            <ac:spMk id="29" creationId="{9879C6EF-B60D-4B95-A2BB-3811AF75FBB4}"/>
          </ac:spMkLst>
        </pc:spChg>
      </pc:sldChg>
      <pc:sldChg chg="add replId">
        <pc:chgData name="Elżbieta Mączka" userId="S::emaczka@software.altkom.pl::6a62acad-3105-45e5-8a7a-9f800eda7840" providerId="AD" clId="Web-{D8F2DE22-C540-409F-839E-72AA28C8010E}" dt="2022-01-18T12:21:17.982" v="362"/>
        <pc:sldMkLst>
          <pc:docMk/>
          <pc:sldMk cId="3186002864" sldId="2050096298"/>
        </pc:sldMkLst>
      </pc:sldChg>
      <pc:sldChg chg="add replId">
        <pc:chgData name="Elżbieta Mączka" userId="S::emaczka@software.altkom.pl::6a62acad-3105-45e5-8a7a-9f800eda7840" providerId="AD" clId="Web-{D8F2DE22-C540-409F-839E-72AA28C8010E}" dt="2022-01-18T12:23:41.862" v="372"/>
        <pc:sldMkLst>
          <pc:docMk/>
          <pc:sldMk cId="2385546674" sldId="2050096299"/>
        </pc:sldMkLst>
      </pc:sldChg>
      <pc:sldChg chg="add replId">
        <pc:chgData name="Elżbieta Mączka" userId="S::emaczka@software.altkom.pl::6a62acad-3105-45e5-8a7a-9f800eda7840" providerId="AD" clId="Web-{D8F2DE22-C540-409F-839E-72AA28C8010E}" dt="2022-01-18T12:23:53.362" v="373"/>
        <pc:sldMkLst>
          <pc:docMk/>
          <pc:sldMk cId="3976223942" sldId="2050096300"/>
        </pc:sldMkLst>
      </pc:sldChg>
    </pc:docChg>
  </pc:docChgLst>
  <pc:docChgLst>
    <pc:chgData name="Elżbieta Mączka" userId="S::emaczka@software.altkom.pl::6a62acad-3105-45e5-8a7a-9f800eda7840" providerId="AD" clId="Web-{FE6555AF-C873-480A-A906-63B655F24EA8}"/>
    <pc:docChg chg="modSld">
      <pc:chgData name="Elżbieta Mączka" userId="S::emaczka@software.altkom.pl::6a62acad-3105-45e5-8a7a-9f800eda7840" providerId="AD" clId="Web-{FE6555AF-C873-480A-A906-63B655F24EA8}" dt="2022-01-16T13:46:51.447" v="263" actId="20577"/>
      <pc:docMkLst>
        <pc:docMk/>
      </pc:docMkLst>
      <pc:sldChg chg="addSp delSp modSp">
        <pc:chgData name="Elżbieta Mączka" userId="S::emaczka@software.altkom.pl::6a62acad-3105-45e5-8a7a-9f800eda7840" providerId="AD" clId="Web-{FE6555AF-C873-480A-A906-63B655F24EA8}" dt="2022-01-16T13:46:51.447" v="263" actId="20577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FE6555AF-C873-480A-A906-63B655F24EA8}" dt="2022-01-16T13:32:46.805" v="34" actId="20577"/>
          <ac:spMkLst>
            <pc:docMk/>
            <pc:sldMk cId="2410006206" sldId="2050096281"/>
            <ac:spMk id="3" creationId="{8659F7A2-CA7F-9140-B134-4158BDFF0F26}"/>
          </ac:spMkLst>
        </pc:spChg>
        <pc:spChg chg="mod">
          <ac:chgData name="Elżbieta Mączka" userId="S::emaczka@software.altkom.pl::6a62acad-3105-45e5-8a7a-9f800eda7840" providerId="AD" clId="Web-{FE6555AF-C873-480A-A906-63B655F24EA8}" dt="2022-01-16T13:42:23.863" v="250" actId="14100"/>
          <ac:spMkLst>
            <pc:docMk/>
            <pc:sldMk cId="2410006206" sldId="2050096281"/>
            <ac:spMk id="5" creationId="{B193AA51-FE51-924C-A684-7ECD19B1AEAF}"/>
          </ac:spMkLst>
        </pc:spChg>
        <pc:spChg chg="mod">
          <ac:chgData name="Elżbieta Mączka" userId="S::emaczka@software.altkom.pl::6a62acad-3105-45e5-8a7a-9f800eda7840" providerId="AD" clId="Web-{FE6555AF-C873-480A-A906-63B655F24EA8}" dt="2022-01-16T13:42:01.753" v="249" actId="1076"/>
          <ac:spMkLst>
            <pc:docMk/>
            <pc:sldMk cId="2410006206" sldId="2050096281"/>
            <ac:spMk id="6" creationId="{75D34F31-8A67-7947-ADBB-93EF3B534E39}"/>
          </ac:spMkLst>
        </pc:spChg>
        <pc:spChg chg="del">
          <ac:chgData name="Elżbieta Mączka" userId="S::emaczka@software.altkom.pl::6a62acad-3105-45e5-8a7a-9f800eda7840" providerId="AD" clId="Web-{FE6555AF-C873-480A-A906-63B655F24EA8}" dt="2022-01-16T13:41:05.627" v="241"/>
          <ac:spMkLst>
            <pc:docMk/>
            <pc:sldMk cId="2410006206" sldId="2050096281"/>
            <ac:spMk id="7" creationId="{D67B45EF-F9D3-A646-AC03-1963EE663819}"/>
          </ac:spMkLst>
        </pc:spChg>
        <pc:spChg chg="add mod">
          <ac:chgData name="Elżbieta Mączka" userId="S::emaczka@software.altkom.pl::6a62acad-3105-45e5-8a7a-9f800eda7840" providerId="AD" clId="Web-{FE6555AF-C873-480A-A906-63B655F24EA8}" dt="2022-01-16T13:46:51.447" v="263" actId="20577"/>
          <ac:spMkLst>
            <pc:docMk/>
            <pc:sldMk cId="2410006206" sldId="2050096281"/>
            <ac:spMk id="10" creationId="{474401F7-C8ED-45D6-93AA-DB96DE85135E}"/>
          </ac:spMkLst>
        </pc:spChg>
        <pc:grpChg chg="mod">
          <ac:chgData name="Elżbieta Mączka" userId="S::emaczka@software.altkom.pl::6a62acad-3105-45e5-8a7a-9f800eda7840" providerId="AD" clId="Web-{FE6555AF-C873-480A-A906-63B655F24EA8}" dt="2022-01-16T13:41:43.081" v="246" actId="1076"/>
          <ac:grpSpMkLst>
            <pc:docMk/>
            <pc:sldMk cId="2410006206" sldId="2050096281"/>
            <ac:grpSpMk id="8" creationId="{D7423DEC-569F-455E-B3B0-A2EB2CF5CFCB}"/>
          </ac:grpSpMkLst>
        </pc:grpChg>
        <pc:grpChg chg="mod">
          <ac:chgData name="Elżbieta Mączka" userId="S::emaczka@software.altkom.pl::6a62acad-3105-45e5-8a7a-9f800eda7840" providerId="AD" clId="Web-{FE6555AF-C873-480A-A906-63B655F24EA8}" dt="2022-01-16T13:41:25.549" v="244" actId="1076"/>
          <ac:grpSpMkLst>
            <pc:docMk/>
            <pc:sldMk cId="2410006206" sldId="2050096281"/>
            <ac:grpSpMk id="21" creationId="{5430A289-83A2-4CE4-B558-1006426854A5}"/>
          </ac:grpSpMkLst>
        </pc:grpChg>
        <pc:grpChg chg="del">
          <ac:chgData name="Elżbieta Mączka" userId="S::emaczka@software.altkom.pl::6a62acad-3105-45e5-8a7a-9f800eda7840" providerId="AD" clId="Web-{FE6555AF-C873-480A-A906-63B655F24EA8}" dt="2022-01-16T13:41:12.330" v="242"/>
          <ac:grpSpMkLst>
            <pc:docMk/>
            <pc:sldMk cId="2410006206" sldId="2050096281"/>
            <ac:grpSpMk id="30" creationId="{14AA8A93-4328-453E-B855-AE51637CC5D9}"/>
          </ac:grpSpMkLst>
        </pc:grpChg>
        <pc:picChg chg="add mod">
          <ac:chgData name="Elżbieta Mączka" userId="S::emaczka@software.altkom.pl::6a62acad-3105-45e5-8a7a-9f800eda7840" providerId="AD" clId="Web-{FE6555AF-C873-480A-A906-63B655F24EA8}" dt="2022-01-16T13:42:30.894" v="251" actId="1076"/>
          <ac:picMkLst>
            <pc:docMk/>
            <pc:sldMk cId="2410006206" sldId="2050096281"/>
            <ac:picMk id="9" creationId="{50E136AB-9EAD-4E86-8BF4-E9203885B080}"/>
          </ac:picMkLst>
        </pc:picChg>
        <pc:picChg chg="mod">
          <ac:chgData name="Elżbieta Mączka" userId="S::emaczka@software.altkom.pl::6a62acad-3105-45e5-8a7a-9f800eda7840" providerId="AD" clId="Web-{FE6555AF-C873-480A-A906-63B655F24EA8}" dt="2022-01-16T13:32:51.914" v="35" actId="1076"/>
          <ac:picMkLst>
            <pc:docMk/>
            <pc:sldMk cId="2410006206" sldId="2050096281"/>
            <ac:picMk id="17" creationId="{8420DC7A-D1B9-403A-8CC0-6E187C8BEF15}"/>
          </ac:picMkLst>
        </pc:picChg>
      </pc:sldChg>
    </pc:docChg>
  </pc:docChgLst>
  <pc:docChgLst>
    <pc:chgData name="Elżbieta Mączka" userId="S::emaczka@software.altkom.pl::6a62acad-3105-45e5-8a7a-9f800eda7840" providerId="AD" clId="Web-{A96457EB-F56E-4631-8D5B-E9D81BEB2B0D}"/>
    <pc:docChg chg="addSld delSld modSld sldOrd">
      <pc:chgData name="Elżbieta Mączka" userId="S::emaczka@software.altkom.pl::6a62acad-3105-45e5-8a7a-9f800eda7840" providerId="AD" clId="Web-{A96457EB-F56E-4631-8D5B-E9D81BEB2B0D}" dt="2022-01-15T21:53:21.302" v="154" actId="1076"/>
      <pc:docMkLst>
        <pc:docMk/>
      </pc:docMkLst>
      <pc:sldChg chg="del">
        <pc:chgData name="Elżbieta Mączka" userId="S::emaczka@software.altkom.pl::6a62acad-3105-45e5-8a7a-9f800eda7840" providerId="AD" clId="Web-{A96457EB-F56E-4631-8D5B-E9D81BEB2B0D}" dt="2022-01-15T21:40:19.983" v="83"/>
        <pc:sldMkLst>
          <pc:docMk/>
          <pc:sldMk cId="1607629597" sldId="205009603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57.232" v="80"/>
        <pc:sldMkLst>
          <pc:docMk/>
          <pc:sldMk cId="1710129877" sldId="205009608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51.623" v="77"/>
        <pc:sldMkLst>
          <pc:docMk/>
          <pc:sldMk cId="3602308502" sldId="205009608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51.795" v="78"/>
        <pc:sldMkLst>
          <pc:docMk/>
          <pc:sldMk cId="3228069900" sldId="205009608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54.576" v="79"/>
        <pc:sldMkLst>
          <pc:docMk/>
          <pc:sldMk cId="364965434" sldId="205009608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3.607" v="71"/>
        <pc:sldMkLst>
          <pc:docMk/>
          <pc:sldMk cId="4277428087" sldId="205009608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5.529" v="72"/>
        <pc:sldMkLst>
          <pc:docMk/>
          <pc:sldMk cId="2629977852" sldId="205009608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6.498" v="73"/>
        <pc:sldMkLst>
          <pc:docMk/>
          <pc:sldMk cId="2707024673" sldId="205009608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34.825" v="70"/>
        <pc:sldMkLst>
          <pc:docMk/>
          <pc:sldMk cId="3538638760" sldId="2050096091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44.543" v="55"/>
        <pc:sldMkLst>
          <pc:docMk/>
          <pc:sldMk cId="809040882" sldId="205009609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22.855" v="52"/>
        <pc:sldMkLst>
          <pc:docMk/>
          <pc:sldMk cId="3995305714" sldId="205009610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40:17.279" v="82"/>
        <pc:sldMkLst>
          <pc:docMk/>
          <pc:sldMk cId="3102086317" sldId="205009611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50.137" v="57"/>
        <pc:sldMkLst>
          <pc:docMk/>
          <pc:sldMk cId="3888993460" sldId="205009611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49.667" v="46"/>
        <pc:sldMkLst>
          <pc:docMk/>
          <pc:sldMk cId="438445971" sldId="205009611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00.119" v="38"/>
        <pc:sldMkLst>
          <pc:docMk/>
          <pc:sldMk cId="896157301" sldId="205009611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54.103" v="36"/>
        <pc:sldMkLst>
          <pc:docMk/>
          <pc:sldMk cId="2967014875" sldId="205009611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56.273" v="15"/>
        <pc:sldMkLst>
          <pc:docMk/>
          <pc:sldMk cId="2491060114" sldId="205009611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33.992" v="21"/>
        <pc:sldMkLst>
          <pc:docMk/>
          <pc:sldMk cId="3761746074" sldId="205009612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3:40.302" v="1"/>
        <pc:sldMkLst>
          <pc:docMk/>
          <pc:sldMk cId="4005011257" sldId="205009612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25.558" v="53"/>
        <pc:sldMkLst>
          <pc:docMk/>
          <pc:sldMk cId="2937067420" sldId="205009613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11.980" v="50"/>
        <pc:sldMkLst>
          <pc:docMk/>
          <pc:sldMk cId="2840582461" sldId="205009613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56.277" v="48"/>
        <pc:sldMkLst>
          <pc:docMk/>
          <pc:sldMk cId="1757417369" sldId="205009613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28.823" v="44"/>
        <pc:sldMkLst>
          <pc:docMk/>
          <pc:sldMk cId="4139654837" sldId="205009613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17.213" v="42"/>
        <pc:sldMkLst>
          <pc:docMk/>
          <pc:sldMk cId="749598562" sldId="205009613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23.166" v="43"/>
        <pc:sldMkLst>
          <pc:docMk/>
          <pc:sldMk cId="994046622" sldId="205009613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52.714" v="47"/>
        <pc:sldMkLst>
          <pc:docMk/>
          <pc:sldMk cId="2249068237" sldId="205009613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34.417" v="45"/>
        <pc:sldMkLst>
          <pc:docMk/>
          <pc:sldMk cId="3784614892" sldId="205009613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04.838" v="39"/>
        <pc:sldMkLst>
          <pc:docMk/>
          <pc:sldMk cId="3550448623" sldId="205009614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11.776" v="41"/>
        <pc:sldMkLst>
          <pc:docMk/>
          <pc:sldMk cId="1686030802" sldId="2050096141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7:08.885" v="40"/>
        <pc:sldMkLst>
          <pc:docMk/>
          <pc:sldMk cId="3266895899" sldId="205009614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36.165" v="32"/>
        <pc:sldMkLst>
          <pc:docMk/>
          <pc:sldMk cId="3353945618" sldId="205009614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27.637" v="54"/>
        <pc:sldMkLst>
          <pc:docMk/>
          <pc:sldMk cId="2928155044" sldId="205009614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28.650" v="29"/>
        <pc:sldMkLst>
          <pc:docMk/>
          <pc:sldMk cId="496566395" sldId="205009615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24.118" v="28"/>
        <pc:sldMkLst>
          <pc:docMk/>
          <pc:sldMk cId="1284789405" sldId="205009615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40:04.451" v="81"/>
        <pc:sldMkLst>
          <pc:docMk/>
          <pc:sldMk cId="2936857063" sldId="205009615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42.914" v="22"/>
        <pc:sldMkLst>
          <pc:docMk/>
          <pc:sldMk cId="2339057294" sldId="205009615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46.461" v="23"/>
        <pc:sldMkLst>
          <pc:docMk/>
          <pc:sldMk cId="3679203782" sldId="205009615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01.415" v="25"/>
        <pc:sldMkLst>
          <pc:docMk/>
          <pc:sldMk cId="3082978039" sldId="205009616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54.883" v="24"/>
        <pc:sldMkLst>
          <pc:docMk/>
          <pc:sldMk cId="1187300339" sldId="205009616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34.603" v="31"/>
        <pc:sldMkLst>
          <pc:docMk/>
          <pc:sldMk cId="1854950083" sldId="205009616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32.430" v="20"/>
        <pc:sldMkLst>
          <pc:docMk/>
          <pc:sldMk cId="3621041540" sldId="205009616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23.539" v="19"/>
        <pc:sldMkLst>
          <pc:docMk/>
          <pc:sldMk cId="2190168744" sldId="205009616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17.461" v="18"/>
        <pc:sldMkLst>
          <pc:docMk/>
          <pc:sldMk cId="1172658667" sldId="2050096171"/>
        </pc:sldMkLst>
      </pc:sldChg>
      <pc:sldChg chg="ord">
        <pc:chgData name="Elżbieta Mączka" userId="S::emaczka@software.altkom.pl::6a62acad-3105-45e5-8a7a-9f800eda7840" providerId="AD" clId="Web-{A96457EB-F56E-4631-8D5B-E9D81BEB2B0D}" dt="2022-01-15T21:34:53.038" v="14"/>
        <pc:sldMkLst>
          <pc:docMk/>
          <pc:sldMk cId="2253209535" sldId="205009617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37.366" v="11"/>
        <pc:sldMkLst>
          <pc:docMk/>
          <pc:sldMk cId="4148449082" sldId="205009617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31.600" v="10"/>
        <pc:sldMkLst>
          <pc:docMk/>
          <pc:sldMk cId="3780831969" sldId="205009617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3:48.553" v="2"/>
        <pc:sldMkLst>
          <pc:docMk/>
          <pc:sldMk cId="3123292311" sldId="205009617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3:27.349" v="0"/>
        <pc:sldMkLst>
          <pc:docMk/>
          <pc:sldMk cId="1227938048" sldId="205009617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29.944" v="9"/>
        <pc:sldMkLst>
          <pc:docMk/>
          <pc:sldMk cId="3591657946" sldId="205009617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09.600" v="5"/>
        <pc:sldMkLst>
          <pc:docMk/>
          <pc:sldMk cId="3441299501" sldId="205009618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25.475" v="8"/>
        <pc:sldMkLst>
          <pc:docMk/>
          <pc:sldMk cId="3578848215" sldId="2050096181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42.507" v="12"/>
        <pc:sldMkLst>
          <pc:docMk/>
          <pc:sldMk cId="1478621421" sldId="205009618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49.194" v="13"/>
        <pc:sldMkLst>
          <pc:docMk/>
          <pc:sldMk cId="1829518185" sldId="205009618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5:10.711" v="17"/>
        <pc:sldMkLst>
          <pc:docMk/>
          <pc:sldMk cId="2220308324" sldId="205009619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4:59.101" v="16"/>
        <pc:sldMkLst>
          <pc:docMk/>
          <pc:sldMk cId="2777847461" sldId="2050096206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03.606" v="62"/>
        <pc:sldMkLst>
          <pc:docMk/>
          <pc:sldMk cId="1811977830" sldId="205009621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21.243" v="27"/>
        <pc:sldMkLst>
          <pc:docMk/>
          <pc:sldMk cId="1692036721" sldId="205009621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51.228" v="35"/>
        <pc:sldMkLst>
          <pc:docMk/>
          <pc:sldMk cId="3574846178" sldId="205009622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12.294" v="64"/>
        <pc:sldMkLst>
          <pc:docMk/>
          <pc:sldMk cId="1379571470" sldId="205009622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32.700" v="69"/>
        <pc:sldMkLst>
          <pc:docMk/>
          <pc:sldMk cId="1426700341" sldId="205009622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7.232" v="74"/>
        <pc:sldMkLst>
          <pc:docMk/>
          <pc:sldMk cId="2962764970" sldId="205009622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21.747" v="67"/>
        <pc:sldMkLst>
          <pc:docMk/>
          <pc:sldMk cId="4235167351" sldId="205009622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25.232" v="68"/>
        <pc:sldMkLst>
          <pc:docMk/>
          <pc:sldMk cId="3281457384" sldId="205009623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10.466" v="63"/>
        <pc:sldMkLst>
          <pc:docMk/>
          <pc:sldMk cId="2398799701" sldId="2050096231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14.169" v="65"/>
        <pc:sldMkLst>
          <pc:docMk/>
          <pc:sldMk cId="2573012303" sldId="205009623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7.685" v="75"/>
        <pc:sldMkLst>
          <pc:docMk/>
          <pc:sldMk cId="3030479604" sldId="205009623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48.998" v="76"/>
        <pc:sldMkLst>
          <pc:docMk/>
          <pc:sldMk cId="831841897" sldId="2050096234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17.935" v="66"/>
        <pc:sldMkLst>
          <pc:docMk/>
          <pc:sldMk cId="2130417434" sldId="205009623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00.512" v="60"/>
        <pc:sldMkLst>
          <pc:docMk/>
          <pc:sldMk cId="2381843862" sldId="205009623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58.856" v="59"/>
        <pc:sldMkLst>
          <pc:docMk/>
          <pc:sldMk cId="4061113995" sldId="205009623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55.497" v="58"/>
        <pc:sldMkLst>
          <pc:docMk/>
          <pc:sldMk cId="882077082" sldId="2050096240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49.059" v="56"/>
        <pc:sldMkLst>
          <pc:docMk/>
          <pc:sldMk cId="3146183247" sldId="2050096242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9:03.028" v="61"/>
        <pc:sldMkLst>
          <pc:docMk/>
          <pc:sldMk cId="3145838844" sldId="205009624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30.618" v="30"/>
        <pc:sldMkLst>
          <pc:docMk/>
          <pc:sldMk cId="2708700350" sldId="2050096245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56.697" v="37"/>
        <pc:sldMkLst>
          <pc:docMk/>
          <pc:sldMk cId="1299524192" sldId="2050096247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14.121" v="51"/>
        <pc:sldMkLst>
          <pc:docMk/>
          <pc:sldMk cId="584984858" sldId="2050096249"/>
        </pc:sldMkLst>
      </pc:sldChg>
      <pc:sldChg chg="addSp delSp modSp add del mod ord setBg modClrScheme chgLayout">
        <pc:chgData name="Elżbieta Mączka" userId="S::emaczka@software.altkom.pl::6a62acad-3105-45e5-8a7a-9f800eda7840" providerId="AD" clId="Web-{A96457EB-F56E-4631-8D5B-E9D81BEB2B0D}" dt="2022-01-15T21:53:21.302" v="154" actId="1076"/>
        <pc:sldMkLst>
          <pc:docMk/>
          <pc:sldMk cId="4106108161" sldId="2050096269"/>
        </pc:sldMkLst>
        <pc:spChg chg="add del mod ord">
          <ac:chgData name="Elżbieta Mączka" userId="S::emaczka@software.altkom.pl::6a62acad-3105-45e5-8a7a-9f800eda7840" providerId="AD" clId="Web-{A96457EB-F56E-4631-8D5B-E9D81BEB2B0D}" dt="2022-01-15T21:48:56.651" v="120"/>
          <ac:spMkLst>
            <pc:docMk/>
            <pc:sldMk cId="4106108161" sldId="2050096269"/>
            <ac:spMk id="2" creationId="{5FF317EF-3A57-49F3-9589-6B9C97007D9A}"/>
          </ac:spMkLst>
        </pc:spChg>
        <pc:spChg chg="del mod ord">
          <ac:chgData name="Elżbieta Mączka" userId="S::emaczka@software.altkom.pl::6a62acad-3105-45e5-8a7a-9f800eda7840" providerId="AD" clId="Web-{A96457EB-F56E-4631-8D5B-E9D81BEB2B0D}" dt="2022-01-15T21:49:13.479" v="124"/>
          <ac:spMkLst>
            <pc:docMk/>
            <pc:sldMk cId="4106108161" sldId="2050096269"/>
            <ac:spMk id="3" creationId="{BAA5112C-66DA-854D-84DE-4983BACD9612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4:45.177" v="100"/>
          <ac:spMkLst>
            <pc:docMk/>
            <pc:sldMk cId="4106108161" sldId="2050096269"/>
            <ac:spMk id="4" creationId="{2C14C2B3-9085-42D4-A5B7-EC4716B29E4D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4:24.379" v="98"/>
          <ac:spMkLst>
            <pc:docMk/>
            <pc:sldMk cId="4106108161" sldId="2050096269"/>
            <ac:spMk id="5" creationId="{7B6BD26E-B37E-4CEF-A021-AC94BC7AE7B5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47:53.056" v="116"/>
          <ac:spMkLst>
            <pc:docMk/>
            <pc:sldMk cId="4106108161" sldId="2050096269"/>
            <ac:spMk id="6" creationId="{46C1711B-1793-4C5F-84AF-168F32C4C4D1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47:47.540" v="112"/>
          <ac:spMkLst>
            <pc:docMk/>
            <pc:sldMk cId="4106108161" sldId="2050096269"/>
            <ac:spMk id="7" creationId="{9E44941D-F32F-4AF3-9C24-73118F6F8FC0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6:04.913" v="102"/>
          <ac:spMkLst>
            <pc:docMk/>
            <pc:sldMk cId="4106108161" sldId="2050096269"/>
            <ac:spMk id="8" creationId="{42978EA8-049B-474C-99DC-BF1B6EB0A21C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6:04.913" v="102"/>
          <ac:spMkLst>
            <pc:docMk/>
            <pc:sldMk cId="4106108161" sldId="2050096269"/>
            <ac:spMk id="9" creationId="{F6A6C0C2-4C4F-4556-9AB8-F9BD55AE0258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6:04.913" v="102"/>
          <ac:spMkLst>
            <pc:docMk/>
            <pc:sldMk cId="4106108161" sldId="2050096269"/>
            <ac:spMk id="10" creationId="{861F8A7F-6158-4B0D-A0D3-5806B89C0C98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6:49.710" v="104"/>
          <ac:spMkLst>
            <pc:docMk/>
            <pc:sldMk cId="4106108161" sldId="2050096269"/>
            <ac:spMk id="11" creationId="{B15B326D-AB5B-4B3E-A0C2-55CCD0CE6F7D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7:03.726" v="106"/>
          <ac:spMkLst>
            <pc:docMk/>
            <pc:sldMk cId="4106108161" sldId="2050096269"/>
            <ac:spMk id="12" creationId="{8B21695C-44D8-431E-8EE5-1C8C176CABC0}"/>
          </ac:spMkLst>
        </pc:spChg>
        <pc:spChg chg="del">
          <ac:chgData name="Elżbieta Mączka" userId="S::emaczka@software.altkom.pl::6a62acad-3105-45e5-8a7a-9f800eda7840" providerId="AD" clId="Web-{A96457EB-F56E-4631-8D5B-E9D81BEB2B0D}" dt="2022-01-15T21:47:57.056" v="117"/>
          <ac:spMkLst>
            <pc:docMk/>
            <pc:sldMk cId="4106108161" sldId="2050096269"/>
            <ac:spMk id="13" creationId="{2A0B2552-961F-4E97-979C-45D795835997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7:35.618" v="109"/>
          <ac:spMkLst>
            <pc:docMk/>
            <pc:sldMk cId="4106108161" sldId="2050096269"/>
            <ac:spMk id="14" creationId="{6D353C3C-5B61-4E39-A482-CEB468741F32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7:03.726" v="106"/>
          <ac:spMkLst>
            <pc:docMk/>
            <pc:sldMk cId="4106108161" sldId="2050096269"/>
            <ac:spMk id="15" creationId="{27B4EFE5-5379-4500-8DE7-01474BD1426F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47:46.759" v="111"/>
          <ac:spMkLst>
            <pc:docMk/>
            <pc:sldMk cId="4106108161" sldId="2050096269"/>
            <ac:spMk id="16" creationId="{316336EA-5707-46A9-85CD-287E1C145B2C}"/>
          </ac:spMkLst>
        </pc:spChg>
        <pc:spChg chg="add del mod">
          <ac:chgData name="Elżbieta Mączka" userId="S::emaczka@software.altkom.pl::6a62acad-3105-45e5-8a7a-9f800eda7840" providerId="AD" clId="Web-{A96457EB-F56E-4631-8D5B-E9D81BEB2B0D}" dt="2022-01-15T21:47:51.274" v="115"/>
          <ac:spMkLst>
            <pc:docMk/>
            <pc:sldMk cId="4106108161" sldId="2050096269"/>
            <ac:spMk id="17" creationId="{67822412-59EF-427C-9554-591690E12462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47:48.337" v="113"/>
          <ac:spMkLst>
            <pc:docMk/>
            <pc:sldMk cId="4106108161" sldId="2050096269"/>
            <ac:spMk id="18" creationId="{A48C06B5-F521-4C91-B15D-B3F8BE84D32C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8:42.338" v="119"/>
          <ac:spMkLst>
            <pc:docMk/>
            <pc:sldMk cId="4106108161" sldId="2050096269"/>
            <ac:spMk id="19" creationId="{E807A174-49B0-4448-8A7A-557A1DE31123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49:02.416" v="121"/>
          <ac:spMkLst>
            <pc:docMk/>
            <pc:sldMk cId="4106108161" sldId="2050096269"/>
            <ac:spMk id="20" creationId="{C3AE2E75-A555-45A5-82F1-1A032B9884A2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49:30.276" v="126"/>
          <ac:spMkLst>
            <pc:docMk/>
            <pc:sldMk cId="4106108161" sldId="2050096269"/>
            <ac:spMk id="21" creationId="{DED4D455-BAB7-43A1-8670-F5954723A69C}"/>
          </ac:spMkLst>
        </pc:spChg>
        <pc:spChg chg="add mod">
          <ac:chgData name="Elżbieta Mączka" userId="S::emaczka@software.altkom.pl::6a62acad-3105-45e5-8a7a-9f800eda7840" providerId="AD" clId="Web-{A96457EB-F56E-4631-8D5B-E9D81BEB2B0D}" dt="2022-01-15T21:53:21.302" v="154" actId="1076"/>
          <ac:spMkLst>
            <pc:docMk/>
            <pc:sldMk cId="4106108161" sldId="2050096269"/>
            <ac:spMk id="22" creationId="{86885A57-75B8-4E86-950E-CF812CA39ABB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2:43.099" v="149"/>
          <ac:spMkLst>
            <pc:docMk/>
            <pc:sldMk cId="4106108161" sldId="2050096269"/>
            <ac:spMk id="23" creationId="{CD4D2163-255C-4A74-9B11-AE86D450CDF3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0:43.143" v="136"/>
          <ac:spMkLst>
            <pc:docMk/>
            <pc:sldMk cId="4106108161" sldId="2050096269"/>
            <ac:spMk id="24" creationId="{5F8A85DA-8304-4A58-B041-BF7833C7CDB4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0:43.143" v="136"/>
          <ac:spMkLst>
            <pc:docMk/>
            <pc:sldMk cId="4106108161" sldId="2050096269"/>
            <ac:spMk id="27" creationId="{DAB7DC46-24D7-4B14-A643-033D069746C1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0:43.143" v="136"/>
          <ac:spMkLst>
            <pc:docMk/>
            <pc:sldMk cId="4106108161" sldId="2050096269"/>
            <ac:spMk id="32" creationId="{29436BD4-8926-4AAD-B1D3-74D045652985}"/>
          </ac:spMkLst>
        </pc:spChg>
        <pc:spChg chg="add del">
          <ac:chgData name="Elżbieta Mączka" userId="S::emaczka@software.altkom.pl::6a62acad-3105-45e5-8a7a-9f800eda7840" providerId="AD" clId="Web-{A96457EB-F56E-4631-8D5B-E9D81BEB2B0D}" dt="2022-01-15T21:52:46.224" v="150"/>
          <ac:spMkLst>
            <pc:docMk/>
            <pc:sldMk cId="4106108161" sldId="2050096269"/>
            <ac:spMk id="33" creationId="{D56E8893-5C13-453F-AE69-26B85A010D6C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1:43.441" v="141"/>
          <ac:spMkLst>
            <pc:docMk/>
            <pc:sldMk cId="4106108161" sldId="2050096269"/>
            <ac:spMk id="34" creationId="{5F46F2D3-1B8D-4E0C-92F5-D5313769A6AC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1:33.003" v="140"/>
          <ac:spMkLst>
            <pc:docMk/>
            <pc:sldMk cId="4106108161" sldId="2050096269"/>
            <ac:spMk id="35" creationId="{B63FDB09-34BD-471F-BE5D-0789C448CFD2}"/>
          </ac:spMkLst>
        </pc:spChg>
        <pc:spChg chg="add del mod ord">
          <ac:chgData name="Elżbieta Mączka" userId="S::emaczka@software.altkom.pl::6a62acad-3105-45e5-8a7a-9f800eda7840" providerId="AD" clId="Web-{A96457EB-F56E-4631-8D5B-E9D81BEB2B0D}" dt="2022-01-15T21:51:33.003" v="140"/>
          <ac:spMkLst>
            <pc:docMk/>
            <pc:sldMk cId="4106108161" sldId="2050096269"/>
            <ac:spMk id="36" creationId="{A6F53B3C-031D-4595-AB4C-C5ED1D2A124E}"/>
          </ac:spMkLst>
        </pc:spChg>
        <pc:spChg chg="add mod ord">
          <ac:chgData name="Elżbieta Mączka" userId="S::emaczka@software.altkom.pl::6a62acad-3105-45e5-8a7a-9f800eda7840" providerId="AD" clId="Web-{A96457EB-F56E-4631-8D5B-E9D81BEB2B0D}" dt="2022-01-15T21:52:36.427" v="148"/>
          <ac:spMkLst>
            <pc:docMk/>
            <pc:sldMk cId="4106108161" sldId="2050096269"/>
            <ac:spMk id="37" creationId="{52399BDD-15AA-41F7-810E-3B2DD5D8FAA0}"/>
          </ac:spMkLst>
        </pc:spChg>
      </pc:sldChg>
      <pc:sldChg chg="del">
        <pc:chgData name="Elżbieta Mączka" userId="S::emaczka@software.altkom.pl::6a62acad-3105-45e5-8a7a-9f800eda7840" providerId="AD" clId="Web-{A96457EB-F56E-4631-8D5B-E9D81BEB2B0D}" dt="2022-01-15T21:36:50.119" v="34"/>
        <pc:sldMkLst>
          <pc:docMk/>
          <pc:sldMk cId="896723910" sldId="2050096273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8:02.605" v="49"/>
        <pc:sldMkLst>
          <pc:docMk/>
          <pc:sldMk cId="2203120737" sldId="2050096278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39.978" v="33"/>
        <pc:sldMkLst>
          <pc:docMk/>
          <pc:sldMk cId="1633397667" sldId="2050096279"/>
        </pc:sldMkLst>
      </pc:sldChg>
      <pc:sldChg chg="del">
        <pc:chgData name="Elżbieta Mączka" userId="S::emaczka@software.altkom.pl::6a62acad-3105-45e5-8a7a-9f800eda7840" providerId="AD" clId="Web-{A96457EB-F56E-4631-8D5B-E9D81BEB2B0D}" dt="2022-01-15T21:36:20.243" v="26"/>
        <pc:sldMkLst>
          <pc:docMk/>
          <pc:sldMk cId="4219127671" sldId="2050096280"/>
        </pc:sldMkLst>
      </pc:sldChg>
      <pc:sldChg chg="add del replId">
        <pc:chgData name="Elżbieta Mączka" userId="S::emaczka@software.altkom.pl::6a62acad-3105-45e5-8a7a-9f800eda7840" providerId="AD" clId="Web-{A96457EB-F56E-4631-8D5B-E9D81BEB2B0D}" dt="2022-01-15T21:34:15.163" v="6"/>
        <pc:sldMkLst>
          <pc:docMk/>
          <pc:sldMk cId="2101534324" sldId="2050096286"/>
        </pc:sldMkLst>
      </pc:sldChg>
      <pc:sldChg chg="add del replId">
        <pc:chgData name="Elżbieta Mączka" userId="S::emaczka@software.altkom.pl::6a62acad-3105-45e5-8a7a-9f800eda7840" providerId="AD" clId="Web-{A96457EB-F56E-4631-8D5B-E9D81BEB2B0D}" dt="2022-01-15T21:34:16.881" v="7"/>
        <pc:sldMkLst>
          <pc:docMk/>
          <pc:sldMk cId="2409251354" sldId="2050096287"/>
        </pc:sldMkLst>
      </pc:sldChg>
    </pc:docChg>
  </pc:docChgLst>
  <pc:docChgLst>
    <pc:chgData name="Elżbieta Mączka" userId="S::emaczka@software.altkom.pl::6a62acad-3105-45e5-8a7a-9f800eda7840" providerId="AD" clId="Web-{2F5219A9-086B-9DD9-C3FD-C5CE03794C8A}"/>
    <pc:docChg chg="addSld delSld modSld sldOrd">
      <pc:chgData name="Elżbieta Mączka" userId="S::emaczka@software.altkom.pl::6a62acad-3105-45e5-8a7a-9f800eda7840" providerId="AD" clId="Web-{2F5219A9-086B-9DD9-C3FD-C5CE03794C8A}" dt="2022-01-15T21:16:13.504" v="113"/>
      <pc:docMkLst>
        <pc:docMk/>
      </pc:docMkLst>
      <pc:sldChg chg="del">
        <pc:chgData name="Elżbieta Mączka" userId="S::emaczka@software.altkom.pl::6a62acad-3105-45e5-8a7a-9f800eda7840" providerId="AD" clId="Web-{2F5219A9-086B-9DD9-C3FD-C5CE03794C8A}" dt="2022-01-15T20:59:18.259" v="35"/>
        <pc:sldMkLst>
          <pc:docMk/>
          <pc:sldMk cId="137849275" sldId="1117"/>
        </pc:sldMkLst>
      </pc:sldChg>
      <pc:sldChg chg="addSp delSp">
        <pc:chgData name="Elżbieta Mączka" userId="S::emaczka@software.altkom.pl::6a62acad-3105-45e5-8a7a-9f800eda7840" providerId="AD" clId="Web-{2F5219A9-086B-9DD9-C3FD-C5CE03794C8A}" dt="2022-01-15T20:56:17.130" v="15"/>
        <pc:sldMkLst>
          <pc:docMk/>
          <pc:sldMk cId="2974080579" sldId="2050096093"/>
        </pc:sldMkLst>
        <pc:spChg chg="topLvl">
          <ac:chgData name="Elżbieta Mączka" userId="S::emaczka@software.altkom.pl::6a62acad-3105-45e5-8a7a-9f800eda7840" providerId="AD" clId="Web-{2F5219A9-086B-9DD9-C3FD-C5CE03794C8A}" dt="2022-01-15T20:54:41.488" v="8"/>
          <ac:spMkLst>
            <pc:docMk/>
            <pc:sldMk cId="2974080579" sldId="2050096093"/>
            <ac:spMk id="163" creationId="{B402FAE7-CB25-2E40-994E-9F6656700098}"/>
          </ac:spMkLst>
        </pc:spChg>
        <pc:spChg chg="topLvl">
          <ac:chgData name="Elżbieta Mączka" userId="S::emaczka@software.altkom.pl::6a62acad-3105-45e5-8a7a-9f800eda7840" providerId="AD" clId="Web-{2F5219A9-086B-9DD9-C3FD-C5CE03794C8A}" dt="2022-01-15T20:54:41.488" v="8"/>
          <ac:spMkLst>
            <pc:docMk/>
            <pc:sldMk cId="2974080579" sldId="2050096093"/>
            <ac:spMk id="164" creationId="{93608042-DD40-0D40-88EA-8E397622A8A3}"/>
          </ac:spMkLst>
        </pc:spChg>
        <pc:spChg chg="topLvl">
          <ac:chgData name="Elżbieta Mączka" userId="S::emaczka@software.altkom.pl::6a62acad-3105-45e5-8a7a-9f800eda7840" providerId="AD" clId="Web-{2F5219A9-086B-9DD9-C3FD-C5CE03794C8A}" dt="2022-01-15T20:54:41.488" v="8"/>
          <ac:spMkLst>
            <pc:docMk/>
            <pc:sldMk cId="2974080579" sldId="2050096093"/>
            <ac:spMk id="165" creationId="{E7D78E2C-2243-4340-8ECD-A8D9C7A9BF69}"/>
          </ac:spMkLst>
        </pc:spChg>
        <pc:grpChg chg="add del">
          <ac:chgData name="Elżbieta Mączka" userId="S::emaczka@software.altkom.pl::6a62acad-3105-45e5-8a7a-9f800eda7840" providerId="AD" clId="Web-{2F5219A9-086B-9DD9-C3FD-C5CE03794C8A}" dt="2022-01-15T20:54:41.488" v="8"/>
          <ac:grpSpMkLst>
            <pc:docMk/>
            <pc:sldMk cId="2974080579" sldId="2050096093"/>
            <ac:grpSpMk id="3" creationId="{741D3879-73E3-4715-AC41-69043619FBF9}"/>
          </ac:grpSpMkLst>
        </pc:grpChg>
        <pc:grpChg chg="add">
          <ac:chgData name="Elżbieta Mączka" userId="S::emaczka@software.altkom.pl::6a62acad-3105-45e5-8a7a-9f800eda7840" providerId="AD" clId="Web-{2F5219A9-086B-9DD9-C3FD-C5CE03794C8A}" dt="2022-01-15T20:54:51.488" v="9"/>
          <ac:grpSpMkLst>
            <pc:docMk/>
            <pc:sldMk cId="2974080579" sldId="2050096093"/>
            <ac:grpSpMk id="4" creationId="{1B05370A-F674-4154-AB87-CEE778E87E2A}"/>
          </ac:grpSpMkLst>
        </pc:grpChg>
        <pc:grpChg chg="add">
          <ac:chgData name="Elżbieta Mączka" userId="S::emaczka@software.altkom.pl::6a62acad-3105-45e5-8a7a-9f800eda7840" providerId="AD" clId="Web-{2F5219A9-086B-9DD9-C3FD-C5CE03794C8A}" dt="2022-01-15T20:56:17.130" v="15"/>
          <ac:grpSpMkLst>
            <pc:docMk/>
            <pc:sldMk cId="2974080579" sldId="2050096093"/>
            <ac:grpSpMk id="7" creationId="{43849406-9208-4061-B3AA-6544C14E4DD8}"/>
          </ac:grpSpMkLst>
        </pc:grpChg>
      </pc:sldChg>
      <pc:sldChg chg="del">
        <pc:chgData name="Elżbieta Mączka" userId="S::emaczka@software.altkom.pl::6a62acad-3105-45e5-8a7a-9f800eda7840" providerId="AD" clId="Web-{2F5219A9-086B-9DD9-C3FD-C5CE03794C8A}" dt="2022-01-15T21:05:04.831" v="81"/>
        <pc:sldMkLst>
          <pc:docMk/>
          <pc:sldMk cId="453361404" sldId="2050096111"/>
        </pc:sldMkLst>
      </pc:sldChg>
      <pc:sldChg chg="modSp">
        <pc:chgData name="Elżbieta Mączka" userId="S::emaczka@software.altkom.pl::6a62acad-3105-45e5-8a7a-9f800eda7840" providerId="AD" clId="Web-{2F5219A9-086B-9DD9-C3FD-C5CE03794C8A}" dt="2022-01-15T20:52:39.375" v="3" actId="20577"/>
        <pc:sldMkLst>
          <pc:docMk/>
          <pc:sldMk cId="1327645070" sldId="2050096271"/>
        </pc:sldMkLst>
        <pc:spChg chg="mod">
          <ac:chgData name="Elżbieta Mączka" userId="S::emaczka@software.altkom.pl::6a62acad-3105-45e5-8a7a-9f800eda7840" providerId="AD" clId="Web-{2F5219A9-086B-9DD9-C3FD-C5CE03794C8A}" dt="2022-01-15T20:52:39.375" v="3" actId="20577"/>
          <ac:spMkLst>
            <pc:docMk/>
            <pc:sldMk cId="1327645070" sldId="2050096271"/>
            <ac:spMk id="4" creationId="{E92177D8-1F00-44CD-94BF-0C1F53A1E732}"/>
          </ac:spMkLst>
        </pc:spChg>
      </pc:sldChg>
      <pc:sldChg chg="modSp">
        <pc:chgData name="Elżbieta Mączka" userId="S::emaczka@software.altkom.pl::6a62acad-3105-45e5-8a7a-9f800eda7840" providerId="AD" clId="Web-{2F5219A9-086B-9DD9-C3FD-C5CE03794C8A}" dt="2022-01-15T21:08:25.288" v="96" actId="1076"/>
        <pc:sldMkLst>
          <pc:docMk/>
          <pc:sldMk cId="3607599787" sldId="2050096272"/>
        </pc:sldMkLst>
        <pc:grpChg chg="mod">
          <ac:chgData name="Elżbieta Mączka" userId="S::emaczka@software.altkom.pl::6a62acad-3105-45e5-8a7a-9f800eda7840" providerId="AD" clId="Web-{2F5219A9-086B-9DD9-C3FD-C5CE03794C8A}" dt="2022-01-15T21:08:25.288" v="96" actId="1076"/>
          <ac:grpSpMkLst>
            <pc:docMk/>
            <pc:sldMk cId="3607599787" sldId="2050096272"/>
            <ac:grpSpMk id="12" creationId="{A6C1D595-EBCD-C34B-8958-A4392D2F9639}"/>
          </ac:grpSpMkLst>
        </pc:grpChg>
      </pc:sldChg>
      <pc:sldChg chg="modSp">
        <pc:chgData name="Elżbieta Mączka" userId="S::emaczka@software.altkom.pl::6a62acad-3105-45e5-8a7a-9f800eda7840" providerId="AD" clId="Web-{2F5219A9-086B-9DD9-C3FD-C5CE03794C8A}" dt="2022-01-15T21:10:12.994" v="97" actId="1076"/>
        <pc:sldMkLst>
          <pc:docMk/>
          <pc:sldMk cId="4219127671" sldId="2050096280"/>
        </pc:sldMkLst>
        <pc:grpChg chg="mod">
          <ac:chgData name="Elżbieta Mączka" userId="S::emaczka@software.altkom.pl::6a62acad-3105-45e5-8a7a-9f800eda7840" providerId="AD" clId="Web-{2F5219A9-086B-9DD9-C3FD-C5CE03794C8A}" dt="2022-01-15T21:10:12.994" v="97" actId="1076"/>
          <ac:grpSpMkLst>
            <pc:docMk/>
            <pc:sldMk cId="4219127671" sldId="2050096280"/>
            <ac:grpSpMk id="10" creationId="{D9D6991E-5A18-5048-A731-E2BD3E9C1CE9}"/>
          </ac:grpSpMkLst>
        </pc:grpChg>
      </pc:sldChg>
      <pc:sldChg chg="addSp delSp modSp">
        <pc:chgData name="Elżbieta Mączka" userId="S::emaczka@software.altkom.pl::6a62acad-3105-45e5-8a7a-9f800eda7840" providerId="AD" clId="Web-{2F5219A9-086B-9DD9-C3FD-C5CE03794C8A}" dt="2022-01-15T21:16:13.504" v="113"/>
        <pc:sldMkLst>
          <pc:docMk/>
          <pc:sldMk cId="2410006206" sldId="2050096281"/>
        </pc:sldMkLst>
        <pc:spChg chg="mod modVis">
          <ac:chgData name="Elżbieta Mączka" userId="S::emaczka@software.altkom.pl::6a62acad-3105-45e5-8a7a-9f800eda7840" providerId="AD" clId="Web-{2F5219A9-086B-9DD9-C3FD-C5CE03794C8A}" dt="2022-01-15T21:16:13.504" v="113"/>
          <ac:spMkLst>
            <pc:docMk/>
            <pc:sldMk cId="2410006206" sldId="2050096281"/>
            <ac:spMk id="3" creationId="{8659F7A2-CA7F-9140-B134-4158BDFF0F26}"/>
          </ac:spMkLst>
        </pc:spChg>
        <pc:spChg chg="mod">
          <ac:chgData name="Elżbieta Mączka" userId="S::emaczka@software.altkom.pl::6a62acad-3105-45e5-8a7a-9f800eda7840" providerId="AD" clId="Web-{2F5219A9-086B-9DD9-C3FD-C5CE03794C8A}" dt="2022-01-15T21:13:08.078" v="111" actId="1076"/>
          <ac:spMkLst>
            <pc:docMk/>
            <pc:sldMk cId="2410006206" sldId="2050096281"/>
            <ac:spMk id="4" creationId="{325404E5-EF4D-E844-A6AF-909EEE25C478}"/>
          </ac:spMkLst>
        </pc:spChg>
        <pc:grpChg chg="add del mod">
          <ac:chgData name="Elżbieta Mączka" userId="S::emaczka@software.altkom.pl::6a62acad-3105-45e5-8a7a-9f800eda7840" providerId="AD" clId="Web-{2F5219A9-086B-9DD9-C3FD-C5CE03794C8A}" dt="2022-01-15T20:55:18.254" v="12"/>
          <ac:grpSpMkLst>
            <pc:docMk/>
            <pc:sldMk cId="2410006206" sldId="2050096281"/>
            <ac:grpSpMk id="10" creationId="{8D0B9097-1AC3-4DF6-9EE0-99AA056F8C2C}"/>
          </ac:grpSpMkLst>
        </pc:grpChg>
        <pc:grpChg chg="add mod">
          <ac:chgData name="Elżbieta Mączka" userId="S::emaczka@software.altkom.pl::6a62acad-3105-45e5-8a7a-9f800eda7840" providerId="AD" clId="Web-{2F5219A9-086B-9DD9-C3FD-C5CE03794C8A}" dt="2022-01-15T20:57:21.710" v="22" actId="1076"/>
          <ac:grpSpMkLst>
            <pc:docMk/>
            <pc:sldMk cId="2410006206" sldId="2050096281"/>
            <ac:grpSpMk id="21" creationId="{5430A289-83A2-4CE4-B558-1006426854A5}"/>
          </ac:grpSpMkLst>
        </pc:grpChg>
        <pc:grpChg chg="add del mod">
          <ac:chgData name="Elżbieta Mączka" userId="S::emaczka@software.altkom.pl::6a62acad-3105-45e5-8a7a-9f800eda7840" providerId="AD" clId="Web-{2F5219A9-086B-9DD9-C3FD-C5CE03794C8A}" dt="2022-01-15T20:55:22.504" v="14"/>
          <ac:grpSpMkLst>
            <pc:docMk/>
            <pc:sldMk cId="2410006206" sldId="2050096281"/>
            <ac:grpSpMk id="26" creationId="{75C168E5-BD01-48C9-8729-B151AFC30DB4}"/>
          </ac:grpSpMkLst>
        </pc:grpChg>
        <pc:grpChg chg="add mod">
          <ac:chgData name="Elżbieta Mączka" userId="S::emaczka@software.altkom.pl::6a62acad-3105-45e5-8a7a-9f800eda7840" providerId="AD" clId="Web-{2F5219A9-086B-9DD9-C3FD-C5CE03794C8A}" dt="2022-01-15T20:57:47.788" v="25" actId="14100"/>
          <ac:grpSpMkLst>
            <pc:docMk/>
            <pc:sldMk cId="2410006206" sldId="2050096281"/>
            <ac:grpSpMk id="30" creationId="{14AA8A93-4328-453E-B855-AE51637CC5D9}"/>
          </ac:grpSpMkLst>
        </pc:grpChg>
        <pc:picChg chg="mod">
          <ac:chgData name="Elżbieta Mączka" userId="S::emaczka@software.altkom.pl::6a62acad-3105-45e5-8a7a-9f800eda7840" providerId="AD" clId="Web-{2F5219A9-086B-9DD9-C3FD-C5CE03794C8A}" dt="2022-01-15T20:56:31.990" v="17" actId="1076"/>
          <ac:picMkLst>
            <pc:docMk/>
            <pc:sldMk cId="2410006206" sldId="2050096281"/>
            <ac:picMk id="9" creationId="{F1E595E0-668A-457F-BC72-49A1F94449EB}"/>
          </ac:picMkLst>
        </pc:picChg>
      </pc:sldChg>
      <pc:sldChg chg="addSp modSp modTransition">
        <pc:chgData name="Elżbieta Mączka" userId="S::emaczka@software.altkom.pl::6a62acad-3105-45e5-8a7a-9f800eda7840" providerId="AD" clId="Web-{2F5219A9-086B-9DD9-C3FD-C5CE03794C8A}" dt="2022-01-15T21:06:58.990" v="94" actId="14100"/>
        <pc:sldMkLst>
          <pc:docMk/>
          <pc:sldMk cId="2069637899" sldId="2050096282"/>
        </pc:sldMkLst>
        <pc:spChg chg="add mod">
          <ac:chgData name="Elżbieta Mączka" userId="S::emaczka@software.altkom.pl::6a62acad-3105-45e5-8a7a-9f800eda7840" providerId="AD" clId="Web-{2F5219A9-086B-9DD9-C3FD-C5CE03794C8A}" dt="2022-01-15T21:06:58.990" v="94" actId="14100"/>
          <ac:spMkLst>
            <pc:docMk/>
            <pc:sldMk cId="2069637899" sldId="2050096282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2F5219A9-086B-9DD9-C3FD-C5CE03794C8A}" dt="2022-01-15T21:06:28.208" v="89" actId="20577"/>
          <ac:spMkLst>
            <pc:docMk/>
            <pc:sldMk cId="2069637899" sldId="2050096282"/>
            <ac:spMk id="8" creationId="{78BD5BC2-80A0-403A-B2CE-4326C63B3447}"/>
          </ac:spMkLst>
        </pc:spChg>
      </pc:sldChg>
      <pc:sldChg chg="addSp delSp modSp mod modClrScheme addAnim modAnim chgLayout">
        <pc:chgData name="Elżbieta Mączka" userId="S::emaczka@software.altkom.pl::6a62acad-3105-45e5-8a7a-9f800eda7840" providerId="AD" clId="Web-{2F5219A9-086B-9DD9-C3FD-C5CE03794C8A}" dt="2022-01-15T21:04:43.643" v="80"/>
        <pc:sldMkLst>
          <pc:docMk/>
          <pc:sldMk cId="1007975991" sldId="2050096283"/>
        </pc:sldMkLst>
        <pc:spChg chg="del">
          <ac:chgData name="Elżbieta Mączka" userId="S::emaczka@software.altkom.pl::6a62acad-3105-45e5-8a7a-9f800eda7840" providerId="AD" clId="Web-{2F5219A9-086B-9DD9-C3FD-C5CE03794C8A}" dt="2022-01-15T20:59:56.729" v="38"/>
          <ac:spMkLst>
            <pc:docMk/>
            <pc:sldMk cId="1007975991" sldId="2050096283"/>
            <ac:spMk id="2" creationId="{A8D73AB1-88C8-1940-95C5-802CBB63343A}"/>
          </ac:spMkLst>
        </pc:spChg>
        <pc:spChg chg="mod ord">
          <ac:chgData name="Elżbieta Mączka" userId="S::emaczka@software.altkom.pl::6a62acad-3105-45e5-8a7a-9f800eda7840" providerId="AD" clId="Web-{2F5219A9-086B-9DD9-C3FD-C5CE03794C8A}" dt="2022-01-15T21:00:39.761" v="42"/>
          <ac:spMkLst>
            <pc:docMk/>
            <pc:sldMk cId="1007975991" sldId="2050096283"/>
            <ac:spMk id="3" creationId="{BC4A54FA-1D27-AC40-8FB1-B0FC21F4044A}"/>
          </ac:spMkLst>
        </pc:spChg>
        <pc:spChg chg="del">
          <ac:chgData name="Elżbieta Mączka" userId="S::emaczka@software.altkom.pl::6a62acad-3105-45e5-8a7a-9f800eda7840" providerId="AD" clId="Web-{2F5219A9-086B-9DD9-C3FD-C5CE03794C8A}" dt="2022-01-15T21:00:00.526" v="39"/>
          <ac:spMkLst>
            <pc:docMk/>
            <pc:sldMk cId="1007975991" sldId="2050096283"/>
            <ac:spMk id="4" creationId="{D1B6B00A-4A37-4D4E-96E7-E1F3254E3A9D}"/>
          </ac:spMkLst>
        </pc:spChg>
        <pc:spChg chg="del">
          <ac:chgData name="Elżbieta Mączka" userId="S::emaczka@software.altkom.pl::6a62acad-3105-45e5-8a7a-9f800eda7840" providerId="AD" clId="Web-{2F5219A9-086B-9DD9-C3FD-C5CE03794C8A}" dt="2022-01-15T20:59:53.947" v="37"/>
          <ac:spMkLst>
            <pc:docMk/>
            <pc:sldMk cId="1007975991" sldId="2050096283"/>
            <ac:spMk id="5" creationId="{1D489347-B4FE-4F4E-90A1-8C747C6E96A0}"/>
          </ac:spMkLst>
        </pc:spChg>
        <pc:spChg chg="add del mod">
          <ac:chgData name="Elżbieta Mączka" userId="S::emaczka@software.altkom.pl::6a62acad-3105-45e5-8a7a-9f800eda7840" providerId="AD" clId="Web-{2F5219A9-086B-9DD9-C3FD-C5CE03794C8A}" dt="2022-01-15T21:00:03.541" v="40"/>
          <ac:spMkLst>
            <pc:docMk/>
            <pc:sldMk cId="1007975991" sldId="2050096283"/>
            <ac:spMk id="7" creationId="{1EA087A1-186F-45CC-BD2F-1CE5011A9A67}"/>
          </ac:spMkLst>
        </pc:spChg>
        <pc:spChg chg="add del mod ord">
          <ac:chgData name="Elżbieta Mączka" userId="S::emaczka@software.altkom.pl::6a62acad-3105-45e5-8a7a-9f800eda7840" providerId="AD" clId="Web-{2F5219A9-086B-9DD9-C3FD-C5CE03794C8A}" dt="2022-01-15T21:00:52.777" v="46"/>
          <ac:spMkLst>
            <pc:docMk/>
            <pc:sldMk cId="1007975991" sldId="2050096283"/>
            <ac:spMk id="8" creationId="{E2904046-0E73-4AF6-A0DA-AF07CD358CDA}"/>
          </ac:spMkLst>
        </pc:spChg>
        <pc:spChg chg="add mod ord">
          <ac:chgData name="Elżbieta Mączka" userId="S::emaczka@software.altkom.pl::6a62acad-3105-45e5-8a7a-9f800eda7840" providerId="AD" clId="Web-{2F5219A9-086B-9DD9-C3FD-C5CE03794C8A}" dt="2022-01-15T21:03:32.970" v="79" actId="20577"/>
          <ac:spMkLst>
            <pc:docMk/>
            <pc:sldMk cId="1007975991" sldId="2050096283"/>
            <ac:spMk id="9" creationId="{2290DC6B-3BC4-4102-93E1-0C85C6DAD7DF}"/>
          </ac:spMkLst>
        </pc:spChg>
        <pc:grpChg chg="mod">
          <ac:chgData name="Elżbieta Mączka" userId="S::emaczka@software.altkom.pl::6a62acad-3105-45e5-8a7a-9f800eda7840" providerId="AD" clId="Web-{2F5219A9-086B-9DD9-C3FD-C5CE03794C8A}" dt="2022-01-15T20:59:50.478" v="36" actId="1076"/>
          <ac:grpSpMkLst>
            <pc:docMk/>
            <pc:sldMk cId="1007975991" sldId="2050096283"/>
            <ac:grpSpMk id="10" creationId="{64FE0E55-DEA3-A04D-8B9B-4E03D62129DE}"/>
          </ac:grpSpMkLst>
        </pc:grpChg>
      </pc:sldChg>
      <pc:sldChg chg="addSp delSp modSp ord">
        <pc:chgData name="Elżbieta Mączka" userId="S::emaczka@software.altkom.pl::6a62acad-3105-45e5-8a7a-9f800eda7840" providerId="AD" clId="Web-{2F5219A9-086B-9DD9-C3FD-C5CE03794C8A}" dt="2022-01-15T21:11:04.652" v="100"/>
        <pc:sldMkLst>
          <pc:docMk/>
          <pc:sldMk cId="3682550405" sldId="2050096284"/>
        </pc:sldMkLst>
        <pc:spChg chg="add del mod">
          <ac:chgData name="Elżbieta Mączka" userId="S::emaczka@software.altkom.pl::6a62acad-3105-45e5-8a7a-9f800eda7840" providerId="AD" clId="Web-{2F5219A9-086B-9DD9-C3FD-C5CE03794C8A}" dt="2022-01-15T20:58:44.258" v="33"/>
          <ac:spMkLst>
            <pc:docMk/>
            <pc:sldMk cId="3682550405" sldId="2050096284"/>
            <ac:spMk id="2" creationId="{1E24119B-D584-479E-BB14-7EB6ABD753F1}"/>
          </ac:spMkLst>
        </pc:spChg>
        <pc:spChg chg="mod">
          <ac:chgData name="Elżbieta Mączka" userId="S::emaczka@software.altkom.pl::6a62acad-3105-45e5-8a7a-9f800eda7840" providerId="AD" clId="Web-{2F5219A9-086B-9DD9-C3FD-C5CE03794C8A}" dt="2022-01-15T20:58:09.633" v="26" actId="20577"/>
          <ac:spMkLst>
            <pc:docMk/>
            <pc:sldMk cId="3682550405" sldId="2050096284"/>
            <ac:spMk id="4" creationId="{3F4B06AD-3DF8-1A47-A74C-E9A809AC7692}"/>
          </ac:spMkLst>
        </pc:spChg>
        <pc:spChg chg="del">
          <ac:chgData name="Elżbieta Mączka" userId="S::emaczka@software.altkom.pl::6a62acad-3105-45e5-8a7a-9f800eda7840" providerId="AD" clId="Web-{2F5219A9-086B-9DD9-C3FD-C5CE03794C8A}" dt="2022-01-15T20:58:17.336" v="28"/>
          <ac:spMkLst>
            <pc:docMk/>
            <pc:sldMk cId="3682550405" sldId="2050096284"/>
            <ac:spMk id="5" creationId="{EB739C12-02DA-0841-BDDB-5F0FAF5781F7}"/>
          </ac:spMkLst>
        </pc:spChg>
        <pc:spChg chg="add mod">
          <ac:chgData name="Elżbieta Mączka" userId="S::emaczka@software.altkom.pl::6a62acad-3105-45e5-8a7a-9f800eda7840" providerId="AD" clId="Web-{2F5219A9-086B-9DD9-C3FD-C5CE03794C8A}" dt="2022-01-15T20:58:33.586" v="30" actId="20577"/>
          <ac:spMkLst>
            <pc:docMk/>
            <pc:sldMk cId="3682550405" sldId="2050096284"/>
            <ac:spMk id="7" creationId="{4EE6A936-DC5A-46AF-BA58-F45512B35E02}"/>
          </ac:spMkLst>
        </pc:spChg>
        <pc:spChg chg="add del">
          <ac:chgData name="Elżbieta Mączka" userId="S::emaczka@software.altkom.pl::6a62acad-3105-45e5-8a7a-9f800eda7840" providerId="AD" clId="Web-{2F5219A9-086B-9DD9-C3FD-C5CE03794C8A}" dt="2022-01-15T20:58:37.211" v="31"/>
          <ac:spMkLst>
            <pc:docMk/>
            <pc:sldMk cId="3682550405" sldId="2050096284"/>
            <ac:spMk id="8" creationId="{A70631E2-A450-4F71-9BCC-9F998C488FB7}"/>
          </ac:spMkLst>
        </pc:spChg>
      </pc:sldChg>
      <pc:sldChg chg="addSp modSp add ord replId modTransition">
        <pc:chgData name="Elżbieta Mączka" userId="S::emaczka@software.altkom.pl::6a62acad-3105-45e5-8a7a-9f800eda7840" providerId="AD" clId="Web-{2F5219A9-086B-9DD9-C3FD-C5CE03794C8A}" dt="2022-01-15T21:11:59.122" v="109"/>
        <pc:sldMkLst>
          <pc:docMk/>
          <pc:sldMk cId="1711055899" sldId="2050096285"/>
        </pc:sldMkLst>
        <pc:spChg chg="mod">
          <ac:chgData name="Elżbieta Mączka" userId="S::emaczka@software.altkom.pl::6a62acad-3105-45e5-8a7a-9f800eda7840" providerId="AD" clId="Web-{2F5219A9-086B-9DD9-C3FD-C5CE03794C8A}" dt="2022-01-15T21:11:37.028" v="108" actId="20577"/>
          <ac:spMkLst>
            <pc:docMk/>
            <pc:sldMk cId="1711055899" sldId="2050096285"/>
            <ac:spMk id="57" creationId="{F76ED30D-F4F7-4DA4-9C0C-C6AD7B445183}"/>
          </ac:spMkLst>
        </pc:spChg>
        <pc:grpChg chg="add">
          <ac:chgData name="Elżbieta Mączka" userId="S::emaczka@software.altkom.pl::6a62acad-3105-45e5-8a7a-9f800eda7840" providerId="AD" clId="Web-{2F5219A9-086B-9DD9-C3FD-C5CE03794C8A}" dt="2022-01-15T21:10:35.777" v="98"/>
          <ac:grpSpMkLst>
            <pc:docMk/>
            <pc:sldMk cId="1711055899" sldId="2050096285"/>
            <ac:grpSpMk id="5" creationId="{2F82E8E3-32FF-4174-A31D-B8A2071F4A9D}"/>
          </ac:grpSpMkLst>
        </pc:grpChg>
      </pc:sldChg>
    </pc:docChg>
  </pc:docChgLst>
  <pc:docChgLst>
    <pc:chgData name="Elżbieta Mączka" userId="S::emaczka@software.altkom.pl::6a62acad-3105-45e5-8a7a-9f800eda7840" providerId="AD" clId="Web-{680C35C9-FEE4-451B-8A6D-FA72130334E6}"/>
    <pc:docChg chg="modSld">
      <pc:chgData name="Elżbieta Mączka" userId="S::emaczka@software.altkom.pl::6a62acad-3105-45e5-8a7a-9f800eda7840" providerId="AD" clId="Web-{680C35C9-FEE4-451B-8A6D-FA72130334E6}" dt="2022-01-16T13:25:28.975" v="12" actId="20577"/>
      <pc:docMkLst>
        <pc:docMk/>
      </pc:docMkLst>
      <pc:sldChg chg="modSp">
        <pc:chgData name="Elżbieta Mączka" userId="S::emaczka@software.altkom.pl::6a62acad-3105-45e5-8a7a-9f800eda7840" providerId="AD" clId="Web-{680C35C9-FEE4-451B-8A6D-FA72130334E6}" dt="2022-01-16T13:25:28.975" v="12" actId="20577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680C35C9-FEE4-451B-8A6D-FA72130334E6}" dt="2022-01-16T13:25:28.975" v="12" actId="20577"/>
          <ac:spMkLst>
            <pc:docMk/>
            <pc:sldMk cId="2410006206" sldId="2050096281"/>
            <ac:spMk id="5" creationId="{B193AA51-FE51-924C-A684-7ECD19B1AEAF}"/>
          </ac:spMkLst>
        </pc:spChg>
      </pc:sldChg>
    </pc:docChg>
  </pc:docChgLst>
  <pc:docChgLst>
    <pc:chgData name="Elżbieta Mączka" userId="S::emaczka@software.altkom.pl::6a62acad-3105-45e5-8a7a-9f800eda7840" providerId="AD" clId="Web-{E7EBD0C0-B29A-46FC-8AEC-D3F293D77B10}"/>
    <pc:docChg chg="addSld delSld modSld">
      <pc:chgData name="Elżbieta Mączka" userId="S::emaczka@software.altkom.pl::6a62acad-3105-45e5-8a7a-9f800eda7840" providerId="AD" clId="Web-{E7EBD0C0-B29A-46FC-8AEC-D3F293D77B10}" dt="2022-01-18T16:34:55.168" v="598"/>
      <pc:docMkLst>
        <pc:docMk/>
      </pc:docMkLst>
      <pc:sldChg chg="del">
        <pc:chgData name="Elżbieta Mączka" userId="S::emaczka@software.altkom.pl::6a62acad-3105-45e5-8a7a-9f800eda7840" providerId="AD" clId="Web-{E7EBD0C0-B29A-46FC-8AEC-D3F293D77B10}" dt="2022-01-18T16:30:50.771" v="593"/>
        <pc:sldMkLst>
          <pc:docMk/>
          <pc:sldMk cId="510280965" sldId="371"/>
        </pc:sldMkLst>
      </pc:sldChg>
      <pc:sldChg chg="del">
        <pc:chgData name="Elżbieta Mączka" userId="S::emaczka@software.altkom.pl::6a62acad-3105-45e5-8a7a-9f800eda7840" providerId="AD" clId="Web-{E7EBD0C0-B29A-46FC-8AEC-D3F293D77B10}" dt="2022-01-18T16:34:55.168" v="598"/>
        <pc:sldMkLst>
          <pc:docMk/>
          <pc:sldMk cId="2974080579" sldId="2050096093"/>
        </pc:sldMkLst>
      </pc:sldChg>
      <pc:sldChg chg="del">
        <pc:chgData name="Elżbieta Mączka" userId="S::emaczka@software.altkom.pl::6a62acad-3105-45e5-8a7a-9f800eda7840" providerId="AD" clId="Web-{E7EBD0C0-B29A-46FC-8AEC-D3F293D77B10}" dt="2022-01-18T16:31:55.413" v="594"/>
        <pc:sldMkLst>
          <pc:docMk/>
          <pc:sldMk cId="2891387008" sldId="2050096154"/>
        </pc:sldMkLst>
      </pc:sldChg>
      <pc:sldChg chg="del">
        <pc:chgData name="Elżbieta Mączka" userId="S::emaczka@software.altkom.pl::6a62acad-3105-45e5-8a7a-9f800eda7840" providerId="AD" clId="Web-{E7EBD0C0-B29A-46FC-8AEC-D3F293D77B10}" dt="2022-01-18T16:32:16.992" v="595"/>
        <pc:sldMkLst>
          <pc:docMk/>
          <pc:sldMk cId="1446017626" sldId="2050096159"/>
        </pc:sldMkLst>
      </pc:sldChg>
      <pc:sldChg chg="del">
        <pc:chgData name="Elżbieta Mączka" userId="S::emaczka@software.altkom.pl::6a62acad-3105-45e5-8a7a-9f800eda7840" providerId="AD" clId="Web-{E7EBD0C0-B29A-46FC-8AEC-D3F293D77B10}" dt="2022-01-18T16:34:17.026" v="597"/>
        <pc:sldMkLst>
          <pc:docMk/>
          <pc:sldMk cId="3503287812" sldId="2050096166"/>
        </pc:sldMkLst>
      </pc:sldChg>
      <pc:sldChg chg="del">
        <pc:chgData name="Elżbieta Mączka" userId="S::emaczka@software.altkom.pl::6a62acad-3105-45e5-8a7a-9f800eda7840" providerId="AD" clId="Web-{E7EBD0C0-B29A-46FC-8AEC-D3F293D77B10}" dt="2022-01-18T16:34:06.292" v="596"/>
        <pc:sldMkLst>
          <pc:docMk/>
          <pc:sldMk cId="208333268" sldId="2050096253"/>
        </pc:sldMkLst>
      </pc:sldChg>
      <pc:sldChg chg="modSp">
        <pc:chgData name="Elżbieta Mączka" userId="S::emaczka@software.altkom.pl::6a62acad-3105-45e5-8a7a-9f800eda7840" providerId="AD" clId="Web-{E7EBD0C0-B29A-46FC-8AEC-D3F293D77B10}" dt="2022-01-18T16:16:58.470" v="562" actId="20577"/>
        <pc:sldMkLst>
          <pc:docMk/>
          <pc:sldMk cId="2069637899" sldId="2050096282"/>
        </pc:sldMkLst>
        <pc:spChg chg="mod">
          <ac:chgData name="Elżbieta Mączka" userId="S::emaczka@software.altkom.pl::6a62acad-3105-45e5-8a7a-9f800eda7840" providerId="AD" clId="Web-{E7EBD0C0-B29A-46FC-8AEC-D3F293D77B10}" dt="2022-01-18T16:16:58.470" v="562" actId="20577"/>
          <ac:spMkLst>
            <pc:docMk/>
            <pc:sldMk cId="2069637899" sldId="2050096282"/>
            <ac:spMk id="14" creationId="{17E981E3-F4D5-4BC5-B1BF-DCA56D684327}"/>
          </ac:spMkLst>
        </pc:spChg>
      </pc:sldChg>
      <pc:sldChg chg="modSp">
        <pc:chgData name="Elżbieta Mączka" userId="S::emaczka@software.altkom.pl::6a62acad-3105-45e5-8a7a-9f800eda7840" providerId="AD" clId="Web-{E7EBD0C0-B29A-46FC-8AEC-D3F293D77B10}" dt="2022-01-18T16:17:18.079" v="564" actId="20577"/>
        <pc:sldMkLst>
          <pc:docMk/>
          <pc:sldMk cId="3682550405" sldId="2050096284"/>
        </pc:sldMkLst>
        <pc:spChg chg="mod">
          <ac:chgData name="Elżbieta Mączka" userId="S::emaczka@software.altkom.pl::6a62acad-3105-45e5-8a7a-9f800eda7840" providerId="AD" clId="Web-{E7EBD0C0-B29A-46FC-8AEC-D3F293D77B10}" dt="2022-01-18T16:17:18.079" v="564" actId="20577"/>
          <ac:spMkLst>
            <pc:docMk/>
            <pc:sldMk cId="3682550405" sldId="2050096284"/>
            <ac:spMk id="118" creationId="{109DA0D7-96AA-8F48-A47C-6048C982B998}"/>
          </ac:spMkLst>
        </pc:spChg>
      </pc:sldChg>
      <pc:sldChg chg="modSp">
        <pc:chgData name="Elżbieta Mączka" userId="S::emaczka@software.altkom.pl::6a62acad-3105-45e5-8a7a-9f800eda7840" providerId="AD" clId="Web-{E7EBD0C0-B29A-46FC-8AEC-D3F293D77B10}" dt="2022-01-18T16:16:44.563" v="560" actId="20577"/>
        <pc:sldMkLst>
          <pc:docMk/>
          <pc:sldMk cId="198175711" sldId="2050096290"/>
        </pc:sldMkLst>
        <pc:spChg chg="mod">
          <ac:chgData name="Elżbieta Mączka" userId="S::emaczka@software.altkom.pl::6a62acad-3105-45e5-8a7a-9f800eda7840" providerId="AD" clId="Web-{E7EBD0C0-B29A-46FC-8AEC-D3F293D77B10}" dt="2022-01-18T16:16:44.563" v="560" actId="20577"/>
          <ac:spMkLst>
            <pc:docMk/>
            <pc:sldMk cId="198175711" sldId="2050096290"/>
            <ac:spMk id="11" creationId="{4BA91B18-62F4-4F26-9BEE-D17999178B99}"/>
          </ac:spMkLst>
        </pc:spChg>
        <pc:spChg chg="mod">
          <ac:chgData name="Elżbieta Mączka" userId="S::emaczka@software.altkom.pl::6a62acad-3105-45e5-8a7a-9f800eda7840" providerId="AD" clId="Web-{E7EBD0C0-B29A-46FC-8AEC-D3F293D77B10}" dt="2022-01-18T14:22:25.307" v="90" actId="1076"/>
          <ac:spMkLst>
            <pc:docMk/>
            <pc:sldMk cId="198175711" sldId="2050096290"/>
            <ac:spMk id="45" creationId="{953A6E67-EB0B-4938-9878-6506A5B07666}"/>
          </ac:spMkLst>
        </pc:spChg>
      </pc:sldChg>
      <pc:sldChg chg="addSp delSp modSp del">
        <pc:chgData name="Elżbieta Mączka" userId="S::emaczka@software.altkom.pl::6a62acad-3105-45e5-8a7a-9f800eda7840" providerId="AD" clId="Web-{E7EBD0C0-B29A-46FC-8AEC-D3F293D77B10}" dt="2022-01-18T15:17:47.569" v="197"/>
        <pc:sldMkLst>
          <pc:docMk/>
          <pc:sldMk cId="3964193340" sldId="2050096291"/>
        </pc:sldMkLst>
        <pc:spChg chg="del">
          <ac:chgData name="Elżbieta Mączka" userId="S::emaczka@software.altkom.pl::6a62acad-3105-45e5-8a7a-9f800eda7840" providerId="AD" clId="Web-{E7EBD0C0-B29A-46FC-8AEC-D3F293D77B10}" dt="2022-01-18T14:20:03.225" v="78"/>
          <ac:spMkLst>
            <pc:docMk/>
            <pc:sldMk cId="3964193340" sldId="2050096291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E7EBD0C0-B29A-46FC-8AEC-D3F293D77B10}" dt="2022-01-18T14:47:27.535" v="182" actId="20577"/>
          <ac:spMkLst>
            <pc:docMk/>
            <pc:sldMk cId="3964193340" sldId="2050096291"/>
            <ac:spMk id="10" creationId="{0AFEECFD-8A22-4C7B-B8D3-7E6E822D1FAA}"/>
          </ac:spMkLst>
        </pc:spChg>
        <pc:spChg chg="add mod">
          <ac:chgData name="Elżbieta Mączka" userId="S::emaczka@software.altkom.pl::6a62acad-3105-45e5-8a7a-9f800eda7840" providerId="AD" clId="Web-{E7EBD0C0-B29A-46FC-8AEC-D3F293D77B10}" dt="2022-01-18T14:47:41.192" v="184" actId="1076"/>
          <ac:spMkLst>
            <pc:docMk/>
            <pc:sldMk cId="3964193340" sldId="2050096291"/>
            <ac:spMk id="13" creationId="{49FABAB2-284E-497D-A8AB-2109294A4CF2}"/>
          </ac:spMkLst>
        </pc:spChg>
        <pc:grpChg chg="add mod">
          <ac:chgData name="Elżbieta Mączka" userId="S::emaczka@software.altkom.pl::6a62acad-3105-45e5-8a7a-9f800eda7840" providerId="AD" clId="Web-{E7EBD0C0-B29A-46FC-8AEC-D3F293D77B10}" dt="2022-01-18T14:47:36.879" v="183" actId="1076"/>
          <ac:grpSpMkLst>
            <pc:docMk/>
            <pc:sldMk cId="3964193340" sldId="2050096291"/>
            <ac:grpSpMk id="12" creationId="{5EEA3F10-A7BF-478C-8D65-28D8973D9493}"/>
          </ac:grpSpMkLst>
        </pc:grpChg>
        <pc:picChg chg="add del mod">
          <ac:chgData name="Elżbieta Mączka" userId="S::emaczka@software.altkom.pl::6a62acad-3105-45e5-8a7a-9f800eda7840" providerId="AD" clId="Web-{E7EBD0C0-B29A-46FC-8AEC-D3F293D77B10}" dt="2022-01-18T14:32:27.042" v="98"/>
          <ac:picMkLst>
            <pc:docMk/>
            <pc:sldMk cId="3964193340" sldId="2050096291"/>
            <ac:picMk id="14" creationId="{426806E3-4956-48B8-941A-05E404C9F779}"/>
          </ac:picMkLst>
        </pc:picChg>
        <pc:picChg chg="add del mod">
          <ac:chgData name="Elżbieta Mączka" userId="S::emaczka@software.altkom.pl::6a62acad-3105-45e5-8a7a-9f800eda7840" providerId="AD" clId="Web-{E7EBD0C0-B29A-46FC-8AEC-D3F293D77B10}" dt="2022-01-18T14:32:48.730" v="101"/>
          <ac:picMkLst>
            <pc:docMk/>
            <pc:sldMk cId="3964193340" sldId="2050096291"/>
            <ac:picMk id="16" creationId="{8A8E8115-0A6E-414E-B41E-909206FE0EB8}"/>
          </ac:picMkLst>
        </pc:picChg>
        <pc:picChg chg="add mod">
          <ac:chgData name="Elżbieta Mączka" userId="S::emaczka@software.altkom.pl::6a62acad-3105-45e5-8a7a-9f800eda7840" providerId="AD" clId="Web-{E7EBD0C0-B29A-46FC-8AEC-D3F293D77B10}" dt="2022-01-18T14:34:36.295" v="115" actId="1076"/>
          <ac:picMkLst>
            <pc:docMk/>
            <pc:sldMk cId="3964193340" sldId="2050096291"/>
            <ac:picMk id="18" creationId="{B90C842B-D680-4599-9046-F58E925BAF66}"/>
          </ac:picMkLst>
        </pc:picChg>
      </pc:sldChg>
      <pc:sldChg chg="addSp delSp modSp">
        <pc:chgData name="Elżbieta Mączka" userId="S::emaczka@software.altkom.pl::6a62acad-3105-45e5-8a7a-9f800eda7840" providerId="AD" clId="Web-{E7EBD0C0-B29A-46FC-8AEC-D3F293D77B10}" dt="2022-01-18T16:28:03.048" v="578"/>
        <pc:sldMkLst>
          <pc:docMk/>
          <pc:sldMk cId="595984139" sldId="2050096293"/>
        </pc:sldMkLst>
        <pc:spChg chg="mod">
          <ac:chgData name="Elżbieta Mączka" userId="S::emaczka@software.altkom.pl::6a62acad-3105-45e5-8a7a-9f800eda7840" providerId="AD" clId="Web-{E7EBD0C0-B29A-46FC-8AEC-D3F293D77B10}" dt="2022-01-18T16:06:41.548" v="470" actId="20577"/>
          <ac:spMkLst>
            <pc:docMk/>
            <pc:sldMk cId="595984139" sldId="2050096293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E7EBD0C0-B29A-46FC-8AEC-D3F293D77B10}" dt="2022-01-18T16:06:18.688" v="463" actId="1076"/>
          <ac:spMkLst>
            <pc:docMk/>
            <pc:sldMk cId="595984139" sldId="2050096293"/>
            <ac:spMk id="10" creationId="{FE37B2A5-3C23-46BC-B38E-53E432A8F8C8}"/>
          </ac:spMkLst>
        </pc:spChg>
        <pc:spChg chg="del mod">
          <ac:chgData name="Elżbieta Mączka" userId="S::emaczka@software.altkom.pl::6a62acad-3105-45e5-8a7a-9f800eda7840" providerId="AD" clId="Web-{E7EBD0C0-B29A-46FC-8AEC-D3F293D77B10}" dt="2022-01-18T16:27:58.642" v="577"/>
          <ac:spMkLst>
            <pc:docMk/>
            <pc:sldMk cId="595984139" sldId="2050096293"/>
            <ac:spMk id="11" creationId="{1E233A1D-C867-4FD1-9F3F-37BBEA9A5A2A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28:03.048" v="578"/>
          <ac:spMkLst>
            <pc:docMk/>
            <pc:sldMk cId="595984139" sldId="2050096293"/>
            <ac:spMk id="12" creationId="{F344E5D9-08D6-4FD9-8C8E-DA1F7388FD64}"/>
          </ac:spMkLst>
        </pc:spChg>
        <pc:spChg chg="add mod">
          <ac:chgData name="Elżbieta Mączka" userId="S::emaczka@software.altkom.pl::6a62acad-3105-45e5-8a7a-9f800eda7840" providerId="AD" clId="Web-{E7EBD0C0-B29A-46FC-8AEC-D3F293D77B10}" dt="2022-01-18T16:13:58.012" v="541" actId="20577"/>
          <ac:spMkLst>
            <pc:docMk/>
            <pc:sldMk cId="595984139" sldId="2050096293"/>
            <ac:spMk id="19" creationId="{EBFC7362-269E-44DE-B2D2-98F255933AE6}"/>
          </ac:spMkLst>
        </pc:spChg>
      </pc:sldChg>
      <pc:sldChg chg="addSp delSp modSp">
        <pc:chgData name="Elżbieta Mączka" userId="S::emaczka@software.altkom.pl::6a62acad-3105-45e5-8a7a-9f800eda7840" providerId="AD" clId="Web-{E7EBD0C0-B29A-46FC-8AEC-D3F293D77B10}" dt="2022-01-18T16:28:46.034" v="580"/>
        <pc:sldMkLst>
          <pc:docMk/>
          <pc:sldMk cId="84949158" sldId="2050096295"/>
        </pc:sldMkLst>
        <pc:spChg chg="add">
          <ac:chgData name="Elżbieta Mączka" userId="S::emaczka@software.altkom.pl::6a62acad-3105-45e5-8a7a-9f800eda7840" providerId="AD" clId="Web-{E7EBD0C0-B29A-46FC-8AEC-D3F293D77B10}" dt="2022-01-18T16:28:46.034" v="580"/>
          <ac:spMkLst>
            <pc:docMk/>
            <pc:sldMk cId="84949158" sldId="2050096295"/>
            <ac:spMk id="9" creationId="{A2270173-8FF2-479F-A62B-E5FB53CCBBCA}"/>
          </ac:spMkLst>
        </pc:spChg>
        <pc:spChg chg="del mod">
          <ac:chgData name="Elżbieta Mączka" userId="S::emaczka@software.altkom.pl::6a62acad-3105-45e5-8a7a-9f800eda7840" providerId="AD" clId="Web-{E7EBD0C0-B29A-46FC-8AEC-D3F293D77B10}" dt="2022-01-18T15:17:12.959" v="195"/>
          <ac:spMkLst>
            <pc:docMk/>
            <pc:sldMk cId="84949158" sldId="2050096295"/>
            <ac:spMk id="9" creationId="{F5ED356D-87AC-4C50-AD9F-36B4EB5B0A47}"/>
          </ac:spMkLst>
        </pc:spChg>
        <pc:spChg chg="del mod">
          <ac:chgData name="Elżbieta Mączka" userId="S::emaczka@software.altkom.pl::6a62acad-3105-45e5-8a7a-9f800eda7840" providerId="AD" clId="Web-{E7EBD0C0-B29A-46FC-8AEC-D3F293D77B10}" dt="2022-01-18T16:28:41.549" v="579"/>
          <ac:spMkLst>
            <pc:docMk/>
            <pc:sldMk cId="84949158" sldId="2050096295"/>
            <ac:spMk id="11" creationId="{3D929806-AC39-4DEE-9E19-55EBF0E2A04C}"/>
          </ac:spMkLst>
        </pc:spChg>
        <pc:spChg chg="add mod">
          <ac:chgData name="Elżbieta Mączka" userId="S::emaczka@software.altkom.pl::6a62acad-3105-45e5-8a7a-9f800eda7840" providerId="AD" clId="Web-{E7EBD0C0-B29A-46FC-8AEC-D3F293D77B10}" dt="2022-01-18T15:17:06.177" v="194" actId="20577"/>
          <ac:spMkLst>
            <pc:docMk/>
            <pc:sldMk cId="84949158" sldId="2050096295"/>
            <ac:spMk id="12" creationId="{3F8A3C53-97BD-427C-8380-A309D380D2AF}"/>
          </ac:spMkLst>
        </pc:spChg>
      </pc:sldChg>
      <pc:sldChg chg="addSp delSp modSp addAnim modAnim">
        <pc:chgData name="Elżbieta Mączka" userId="S::emaczka@software.altkom.pl::6a62acad-3105-45e5-8a7a-9f800eda7840" providerId="AD" clId="Web-{E7EBD0C0-B29A-46FC-8AEC-D3F293D77B10}" dt="2022-01-18T16:27:36.782" v="576"/>
        <pc:sldMkLst>
          <pc:docMk/>
          <pc:sldMk cId="3522785800" sldId="2050096296"/>
        </pc:sldMkLst>
        <pc:spChg chg="mod">
          <ac:chgData name="Elżbieta Mączka" userId="S::emaczka@software.altkom.pl::6a62acad-3105-45e5-8a7a-9f800eda7840" providerId="AD" clId="Web-{E7EBD0C0-B29A-46FC-8AEC-D3F293D77B10}" dt="2022-01-18T15:32:55.719" v="359" actId="20577"/>
          <ac:spMkLst>
            <pc:docMk/>
            <pc:sldMk cId="3522785800" sldId="2050096296"/>
            <ac:spMk id="10" creationId="{A444CE1C-85A2-45C2-9022-132478B5E327}"/>
          </ac:spMkLst>
        </pc:spChg>
        <pc:spChg chg="del">
          <ac:chgData name="Elżbieta Mączka" userId="S::emaczka@software.altkom.pl::6a62acad-3105-45e5-8a7a-9f800eda7840" providerId="AD" clId="Web-{E7EBD0C0-B29A-46FC-8AEC-D3F293D77B10}" dt="2022-01-18T16:27:33.063" v="575"/>
          <ac:spMkLst>
            <pc:docMk/>
            <pc:sldMk cId="3522785800" sldId="2050096296"/>
            <ac:spMk id="11" creationId="{D2C0F2A0-4704-4D89-B147-611DF466DB5F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27:36.782" v="576"/>
          <ac:spMkLst>
            <pc:docMk/>
            <pc:sldMk cId="3522785800" sldId="2050096296"/>
            <ac:spMk id="14" creationId="{31D7CCAB-A9F1-4CED-B6E6-AC7D2B659A2A}"/>
          </ac:spMkLst>
        </pc:spChg>
        <pc:picChg chg="add mod">
          <ac:chgData name="Elżbieta Mączka" userId="S::emaczka@software.altkom.pl::6a62acad-3105-45e5-8a7a-9f800eda7840" providerId="AD" clId="Web-{E7EBD0C0-B29A-46FC-8AEC-D3F293D77B10}" dt="2022-01-18T15:33:06.485" v="361" actId="1076"/>
          <ac:picMkLst>
            <pc:docMk/>
            <pc:sldMk cId="3522785800" sldId="2050096296"/>
            <ac:picMk id="12" creationId="{A159772A-373A-4D47-9A0F-1FDC837FD43E}"/>
          </ac:picMkLst>
        </pc:picChg>
        <pc:picChg chg="add mod">
          <ac:chgData name="Elżbieta Mączka" userId="S::emaczka@software.altkom.pl::6a62acad-3105-45e5-8a7a-9f800eda7840" providerId="AD" clId="Web-{E7EBD0C0-B29A-46FC-8AEC-D3F293D77B10}" dt="2022-01-18T16:00:03.632" v="365" actId="1076"/>
          <ac:picMkLst>
            <pc:docMk/>
            <pc:sldMk cId="3522785800" sldId="2050096296"/>
            <ac:picMk id="13" creationId="{2EE0FCE8-00CD-456A-961D-129FB8484C20}"/>
          </ac:picMkLst>
        </pc:picChg>
      </pc:sldChg>
      <pc:sldChg chg="addSp delSp modSp">
        <pc:chgData name="Elżbieta Mączka" userId="S::emaczka@software.altkom.pl::6a62acad-3105-45e5-8a7a-9f800eda7840" providerId="AD" clId="Web-{E7EBD0C0-B29A-46FC-8AEC-D3F293D77B10}" dt="2022-01-18T16:29:39.816" v="586"/>
        <pc:sldMkLst>
          <pc:docMk/>
          <pc:sldMk cId="900329185" sldId="2050096297"/>
        </pc:sldMkLst>
        <pc:spChg chg="del mod">
          <ac:chgData name="Elżbieta Mączka" userId="S::emaczka@software.altkom.pl::6a62acad-3105-45e5-8a7a-9f800eda7840" providerId="AD" clId="Web-{E7EBD0C0-B29A-46FC-8AEC-D3F293D77B10}" dt="2022-01-18T16:29:35.426" v="585"/>
          <ac:spMkLst>
            <pc:docMk/>
            <pc:sldMk cId="900329185" sldId="2050096297"/>
            <ac:spMk id="11" creationId="{3D929806-AC39-4DEE-9E19-55EBF0E2A04C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29:39.816" v="586"/>
          <ac:spMkLst>
            <pc:docMk/>
            <pc:sldMk cId="900329185" sldId="2050096297"/>
            <ac:spMk id="12" creationId="{5FF3AEAA-BE80-4D10-9B91-72948AED4D79}"/>
          </ac:spMkLst>
        </pc:spChg>
      </pc:sldChg>
      <pc:sldChg chg="addSp delSp modSp">
        <pc:chgData name="Elżbieta Mączka" userId="S::emaczka@software.altkom.pl::6a62acad-3105-45e5-8a7a-9f800eda7840" providerId="AD" clId="Web-{E7EBD0C0-B29A-46FC-8AEC-D3F293D77B10}" dt="2022-01-18T16:29:58.598" v="588"/>
        <pc:sldMkLst>
          <pc:docMk/>
          <pc:sldMk cId="3186002864" sldId="2050096298"/>
        </pc:sldMkLst>
        <pc:spChg chg="del mod">
          <ac:chgData name="Elżbieta Mączka" userId="S::emaczka@software.altkom.pl::6a62acad-3105-45e5-8a7a-9f800eda7840" providerId="AD" clId="Web-{E7EBD0C0-B29A-46FC-8AEC-D3F293D77B10}" dt="2022-01-18T16:29:56.817" v="587"/>
          <ac:spMkLst>
            <pc:docMk/>
            <pc:sldMk cId="3186002864" sldId="2050096298"/>
            <ac:spMk id="11" creationId="{3D929806-AC39-4DEE-9E19-55EBF0E2A04C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29:58.598" v="588"/>
          <ac:spMkLst>
            <pc:docMk/>
            <pc:sldMk cId="3186002864" sldId="2050096298"/>
            <ac:spMk id="12" creationId="{138828B5-1000-4936-801B-F0080F965AAF}"/>
          </ac:spMkLst>
        </pc:spChg>
      </pc:sldChg>
      <pc:sldChg chg="addSp delSp modSp">
        <pc:chgData name="Elżbieta Mączka" userId="S::emaczka@software.altkom.pl::6a62acad-3105-45e5-8a7a-9f800eda7840" providerId="AD" clId="Web-{E7EBD0C0-B29A-46FC-8AEC-D3F293D77B10}" dt="2022-01-18T16:30:38.208" v="592"/>
        <pc:sldMkLst>
          <pc:docMk/>
          <pc:sldMk cId="2385546674" sldId="2050096299"/>
        </pc:sldMkLst>
        <pc:spChg chg="del mod">
          <ac:chgData name="Elżbieta Mączka" userId="S::emaczka@software.altkom.pl::6a62acad-3105-45e5-8a7a-9f800eda7840" providerId="AD" clId="Web-{E7EBD0C0-B29A-46FC-8AEC-D3F293D77B10}" dt="2022-01-18T16:30:34.599" v="591"/>
          <ac:spMkLst>
            <pc:docMk/>
            <pc:sldMk cId="2385546674" sldId="2050096299"/>
            <ac:spMk id="11" creationId="{3D929806-AC39-4DEE-9E19-55EBF0E2A04C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30:38.208" v="592"/>
          <ac:spMkLst>
            <pc:docMk/>
            <pc:sldMk cId="2385546674" sldId="2050096299"/>
            <ac:spMk id="12" creationId="{A38BC84C-C734-4790-A3D9-4DB4C4F203C8}"/>
          </ac:spMkLst>
        </pc:spChg>
      </pc:sldChg>
      <pc:sldChg chg="addSp delSp modSp">
        <pc:chgData name="Elżbieta Mączka" userId="S::emaczka@software.altkom.pl::6a62acad-3105-45e5-8a7a-9f800eda7840" providerId="AD" clId="Web-{E7EBD0C0-B29A-46FC-8AEC-D3F293D77B10}" dt="2022-01-18T16:30:17.786" v="590"/>
        <pc:sldMkLst>
          <pc:docMk/>
          <pc:sldMk cId="3976223942" sldId="2050096300"/>
        </pc:sldMkLst>
        <pc:spChg chg="del mod">
          <ac:chgData name="Elżbieta Mączka" userId="S::emaczka@software.altkom.pl::6a62acad-3105-45e5-8a7a-9f800eda7840" providerId="AD" clId="Web-{E7EBD0C0-B29A-46FC-8AEC-D3F293D77B10}" dt="2022-01-18T16:30:14.958" v="589"/>
          <ac:spMkLst>
            <pc:docMk/>
            <pc:sldMk cId="3976223942" sldId="2050096300"/>
            <ac:spMk id="11" creationId="{3D929806-AC39-4DEE-9E19-55EBF0E2A04C}"/>
          </ac:spMkLst>
        </pc:spChg>
        <pc:spChg chg="add">
          <ac:chgData name="Elżbieta Mączka" userId="S::emaczka@software.altkom.pl::6a62acad-3105-45e5-8a7a-9f800eda7840" providerId="AD" clId="Web-{E7EBD0C0-B29A-46FC-8AEC-D3F293D77B10}" dt="2022-01-18T16:30:17.786" v="590"/>
          <ac:spMkLst>
            <pc:docMk/>
            <pc:sldMk cId="3976223942" sldId="2050096300"/>
            <ac:spMk id="12" creationId="{83042B95-FDFD-4C60-A7C2-A27191171A5A}"/>
          </ac:spMkLst>
        </pc:spChg>
      </pc:sldChg>
      <pc:sldChg chg="addSp delSp modSp">
        <pc:chgData name="Elżbieta Mączka" userId="S::emaczka@software.altkom.pl::6a62acad-3105-45e5-8a7a-9f800eda7840" providerId="AD" clId="Web-{E7EBD0C0-B29A-46FC-8AEC-D3F293D77B10}" dt="2022-01-18T16:29:21.503" v="584" actId="20577"/>
        <pc:sldMkLst>
          <pc:docMk/>
          <pc:sldMk cId="4038417882" sldId="2050096301"/>
        </pc:sldMkLst>
        <pc:spChg chg="mod">
          <ac:chgData name="Elżbieta Mączka" userId="S::emaczka@software.altkom.pl::6a62acad-3105-45e5-8a7a-9f800eda7840" providerId="AD" clId="Web-{E7EBD0C0-B29A-46FC-8AEC-D3F293D77B10}" dt="2022-01-18T16:15:52.234" v="549" actId="14100"/>
          <ac:spMkLst>
            <pc:docMk/>
            <pc:sldMk cId="4038417882" sldId="2050096301"/>
            <ac:spMk id="8" creationId="{78BD5BC2-80A0-403A-B2CE-4326C63B3447}"/>
          </ac:spMkLst>
        </pc:spChg>
        <pc:spChg chg="mod">
          <ac:chgData name="Elżbieta Mączka" userId="S::emaczka@software.altkom.pl::6a62acad-3105-45e5-8a7a-9f800eda7840" providerId="AD" clId="Web-{E7EBD0C0-B29A-46FC-8AEC-D3F293D77B10}" dt="2022-01-18T15:16:15.270" v="191"/>
          <ac:spMkLst>
            <pc:docMk/>
            <pc:sldMk cId="4038417882" sldId="2050096301"/>
            <ac:spMk id="9" creationId="{4BF2BEDE-9C65-41BB-85C6-C626B6B8B46E}"/>
          </ac:spMkLst>
        </pc:spChg>
        <pc:spChg chg="del mod">
          <ac:chgData name="Elżbieta Mączka" userId="S::emaczka@software.altkom.pl::6a62acad-3105-45e5-8a7a-9f800eda7840" providerId="AD" clId="Web-{E7EBD0C0-B29A-46FC-8AEC-D3F293D77B10}" dt="2022-01-18T16:29:05.737" v="581"/>
          <ac:spMkLst>
            <pc:docMk/>
            <pc:sldMk cId="4038417882" sldId="2050096301"/>
            <ac:spMk id="11" creationId="{1E233A1D-C867-4FD1-9F3F-37BBEA9A5A2A}"/>
          </ac:spMkLst>
        </pc:spChg>
        <pc:spChg chg="add mod">
          <ac:chgData name="Elżbieta Mączka" userId="S::emaczka@software.altkom.pl::6a62acad-3105-45e5-8a7a-9f800eda7840" providerId="AD" clId="Web-{E7EBD0C0-B29A-46FC-8AEC-D3F293D77B10}" dt="2022-01-18T16:29:21.503" v="584" actId="20577"/>
          <ac:spMkLst>
            <pc:docMk/>
            <pc:sldMk cId="4038417882" sldId="2050096301"/>
            <ac:spMk id="12" creationId="{79BA9D6C-81FA-47A7-A18F-0157CD63695A}"/>
          </ac:spMkLst>
        </pc:spChg>
      </pc:sldChg>
      <pc:sldChg chg="add del replId">
        <pc:chgData name="Elżbieta Mączka" userId="S::emaczka@software.altkom.pl::6a62acad-3105-45e5-8a7a-9f800eda7840" providerId="AD" clId="Web-{E7EBD0C0-B29A-46FC-8AEC-D3F293D77B10}" dt="2022-01-18T15:17:29.287" v="196"/>
        <pc:sldMkLst>
          <pc:docMk/>
          <pc:sldMk cId="1812963171" sldId="2050096302"/>
        </pc:sldMkLst>
      </pc:sldChg>
      <pc:sldChg chg="addSp delSp modSp add replId">
        <pc:chgData name="Elżbieta Mączka" userId="S::emaczka@software.altkom.pl::6a62acad-3105-45e5-8a7a-9f800eda7840" providerId="AD" clId="Web-{E7EBD0C0-B29A-46FC-8AEC-D3F293D77B10}" dt="2022-01-18T16:27:17.954" v="574"/>
        <pc:sldMkLst>
          <pc:docMk/>
          <pc:sldMk cId="791089464" sldId="2050096303"/>
        </pc:sldMkLst>
        <pc:spChg chg="add">
          <ac:chgData name="Elżbieta Mączka" userId="S::emaczka@software.altkom.pl::6a62acad-3105-45e5-8a7a-9f800eda7840" providerId="AD" clId="Web-{E7EBD0C0-B29A-46FC-8AEC-D3F293D77B10}" dt="2022-01-18T16:27:17.954" v="574"/>
          <ac:spMkLst>
            <pc:docMk/>
            <pc:sldMk cId="791089464" sldId="2050096303"/>
            <ac:spMk id="3" creationId="{7343C700-F681-4D87-9D7E-D854018C9AFD}"/>
          </ac:spMkLst>
        </pc:spChg>
        <pc:spChg chg="del mod">
          <ac:chgData name="Elżbieta Mączka" userId="S::emaczka@software.altkom.pl::6a62acad-3105-45e5-8a7a-9f800eda7840" providerId="AD" clId="Web-{E7EBD0C0-B29A-46FC-8AEC-D3F293D77B10}" dt="2022-01-18T16:27:13.563" v="573"/>
          <ac:spMkLst>
            <pc:docMk/>
            <pc:sldMk cId="791089464" sldId="2050096303"/>
            <ac:spMk id="11" creationId="{D2C0F2A0-4704-4D89-B147-611DF466DB5F}"/>
          </ac:spMkLst>
        </pc:spChg>
        <pc:spChg chg="add mod">
          <ac:chgData name="Elżbieta Mączka" userId="S::emaczka@software.altkom.pl::6a62acad-3105-45e5-8a7a-9f800eda7840" providerId="AD" clId="Web-{E7EBD0C0-B29A-46FC-8AEC-D3F293D77B10}" dt="2022-01-18T14:53:21.232" v="189" actId="20577"/>
          <ac:spMkLst>
            <pc:docMk/>
            <pc:sldMk cId="791089464" sldId="2050096303"/>
            <ac:spMk id="25" creationId="{9A39A138-EB43-4A68-8904-1C78743F24B9}"/>
          </ac:spMkLst>
        </pc:spChg>
      </pc:sldChg>
    </pc:docChg>
  </pc:docChgLst>
  <pc:docChgLst>
    <pc:chgData name="Elżbieta Mączka" userId="S::emaczka@software.altkom.pl::6a62acad-3105-45e5-8a7a-9f800eda7840" providerId="AD" clId="Web-{ABE7CCED-B223-4464-B459-7298EC852376}"/>
    <pc:docChg chg="modSld">
      <pc:chgData name="Elżbieta Mączka" userId="S::emaczka@software.altkom.pl::6a62acad-3105-45e5-8a7a-9f800eda7840" providerId="AD" clId="Web-{ABE7CCED-B223-4464-B459-7298EC852376}" dt="2022-01-19T12:55:04.279" v="4" actId="1076"/>
      <pc:docMkLst>
        <pc:docMk/>
      </pc:docMkLst>
      <pc:sldChg chg="addSp delSp modSp">
        <pc:chgData name="Elżbieta Mączka" userId="S::emaczka@software.altkom.pl::6a62acad-3105-45e5-8a7a-9f800eda7840" providerId="AD" clId="Web-{ABE7CCED-B223-4464-B459-7298EC852376}" dt="2022-01-19T12:55:04.279" v="4" actId="1076"/>
        <pc:sldMkLst>
          <pc:docMk/>
          <pc:sldMk cId="3682550405" sldId="2050096284"/>
        </pc:sldMkLst>
        <pc:spChg chg="add mod">
          <ac:chgData name="Elżbieta Mączka" userId="S::emaczka@software.altkom.pl::6a62acad-3105-45e5-8a7a-9f800eda7840" providerId="AD" clId="Web-{ABE7CCED-B223-4464-B459-7298EC852376}" dt="2022-01-19T12:55:04.279" v="4" actId="1076"/>
          <ac:spMkLst>
            <pc:docMk/>
            <pc:sldMk cId="3682550405" sldId="2050096284"/>
            <ac:spMk id="2" creationId="{C659B359-BA5B-4670-AA5D-341CD037F482}"/>
          </ac:spMkLst>
        </pc:spChg>
        <pc:spChg chg="del">
          <ac:chgData name="Elżbieta Mączka" userId="S::emaczka@software.altkom.pl::6a62acad-3105-45e5-8a7a-9f800eda7840" providerId="AD" clId="Web-{ABE7CCED-B223-4464-B459-7298EC852376}" dt="2022-01-19T12:54:42.528" v="0"/>
          <ac:spMkLst>
            <pc:docMk/>
            <pc:sldMk cId="3682550405" sldId="2050096284"/>
            <ac:spMk id="117" creationId="{6EB39205-CC7E-2149-863E-7B2A13C6EA05}"/>
          </ac:spMkLst>
        </pc:spChg>
      </pc:sldChg>
    </pc:docChg>
  </pc:docChgLst>
  <pc:docChgLst>
    <pc:chgData name="Elżbieta Mączka" userId="S::emaczka@software.altkom.pl::6a62acad-3105-45e5-8a7a-9f800eda7840" providerId="AD" clId="Web-{271EFB2E-7918-4EB4-ACCA-2E8FF944632A}"/>
    <pc:docChg chg="addSld delSld modSld sldOrd">
      <pc:chgData name="Elżbieta Mączka" userId="S::emaczka@software.altkom.pl::6a62acad-3105-45e5-8a7a-9f800eda7840" providerId="AD" clId="Web-{271EFB2E-7918-4EB4-ACCA-2E8FF944632A}" dt="2022-01-15T20:09:48.644" v="55" actId="1076"/>
      <pc:docMkLst>
        <pc:docMk/>
      </pc:docMkLst>
      <pc:sldChg chg="del">
        <pc:chgData name="Elżbieta Mączka" userId="S::emaczka@software.altkom.pl::6a62acad-3105-45e5-8a7a-9f800eda7840" providerId="AD" clId="Web-{271EFB2E-7918-4EB4-ACCA-2E8FF944632A}" dt="2022-01-15T20:02:04.555" v="41"/>
        <pc:sldMkLst>
          <pc:docMk/>
          <pc:sldMk cId="1879720760" sldId="2050096080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2:12.977" v="42"/>
        <pc:sldMkLst>
          <pc:docMk/>
          <pc:sldMk cId="3749146737" sldId="2050096081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2:19.915" v="43"/>
        <pc:sldMkLst>
          <pc:docMk/>
          <pc:sldMk cId="3669975352" sldId="2050096082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1:50.210" v="40"/>
        <pc:sldMkLst>
          <pc:docMk/>
          <pc:sldMk cId="796297972" sldId="2050096108"/>
        </pc:sldMkLst>
      </pc:sldChg>
      <pc:sldChg chg="del">
        <pc:chgData name="Elżbieta Mączka" userId="S::emaczka@software.altkom.pl::6a62acad-3105-45e5-8a7a-9f800eda7840" providerId="AD" clId="Web-{271EFB2E-7918-4EB4-ACCA-2E8FF944632A}" dt="2022-01-15T19:57:57.025" v="0"/>
        <pc:sldMkLst>
          <pc:docMk/>
          <pc:sldMk cId="1276453512" sldId="2050096110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3:24.637" v="46"/>
        <pc:sldMkLst>
          <pc:docMk/>
          <pc:sldMk cId="2002514231" sldId="2050096236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3:30.232" v="47"/>
        <pc:sldMkLst>
          <pc:docMk/>
          <pc:sldMk cId="1403281412" sldId="2050096238"/>
        </pc:sldMkLst>
      </pc:sldChg>
      <pc:sldChg chg="del">
        <pc:chgData name="Elżbieta Mączka" userId="S::emaczka@software.altkom.pl::6a62acad-3105-45e5-8a7a-9f800eda7840" providerId="AD" clId="Web-{271EFB2E-7918-4EB4-ACCA-2E8FF944632A}" dt="2022-01-15T20:03:36.794" v="48"/>
        <pc:sldMkLst>
          <pc:docMk/>
          <pc:sldMk cId="2360217486" sldId="2050096241"/>
        </pc:sldMkLst>
      </pc:sldChg>
      <pc:sldChg chg="addSp modSp ord">
        <pc:chgData name="Elżbieta Mączka" userId="S::emaczka@software.altkom.pl::6a62acad-3105-45e5-8a7a-9f800eda7840" providerId="AD" clId="Web-{271EFB2E-7918-4EB4-ACCA-2E8FF944632A}" dt="2022-01-15T20:09:48.644" v="55" actId="1076"/>
        <pc:sldMkLst>
          <pc:docMk/>
          <pc:sldMk cId="1327645070" sldId="2050096271"/>
        </pc:sldMkLst>
        <pc:spChg chg="mod">
          <ac:chgData name="Elżbieta Mączka" userId="S::emaczka@software.altkom.pl::6a62acad-3105-45e5-8a7a-9f800eda7840" providerId="AD" clId="Web-{271EFB2E-7918-4EB4-ACCA-2E8FF944632A}" dt="2022-01-15T19:59:59.219" v="30" actId="20577"/>
          <ac:spMkLst>
            <pc:docMk/>
            <pc:sldMk cId="1327645070" sldId="2050096271"/>
            <ac:spMk id="2" creationId="{FAAB126B-C0A0-4562-BC91-EC7D871CC61C}"/>
          </ac:spMkLst>
        </pc:spChg>
        <pc:spChg chg="mod">
          <ac:chgData name="Elżbieta Mączka" userId="S::emaczka@software.altkom.pl::6a62acad-3105-45e5-8a7a-9f800eda7840" providerId="AD" clId="Web-{271EFB2E-7918-4EB4-ACCA-2E8FF944632A}" dt="2022-01-15T20:00:12.408" v="37" actId="20577"/>
          <ac:spMkLst>
            <pc:docMk/>
            <pc:sldMk cId="1327645070" sldId="2050096271"/>
            <ac:spMk id="3" creationId="{9D494D2F-6979-4823-87D4-BC91A9CAB15B}"/>
          </ac:spMkLst>
        </pc:spChg>
        <pc:spChg chg="mod">
          <ac:chgData name="Elżbieta Mączka" userId="S::emaczka@software.altkom.pl::6a62acad-3105-45e5-8a7a-9f800eda7840" providerId="AD" clId="Web-{271EFB2E-7918-4EB4-ACCA-2E8FF944632A}" dt="2022-01-15T19:59:42.375" v="18" actId="20577"/>
          <ac:spMkLst>
            <pc:docMk/>
            <pc:sldMk cId="1327645070" sldId="2050096271"/>
            <ac:spMk id="4" creationId="{E92177D8-1F00-44CD-94BF-0C1F53A1E732}"/>
          </ac:spMkLst>
        </pc:spChg>
        <pc:spChg chg="add mod">
          <ac:chgData name="Elżbieta Mączka" userId="S::emaczka@software.altkom.pl::6a62acad-3105-45e5-8a7a-9f800eda7840" providerId="AD" clId="Web-{271EFB2E-7918-4EB4-ACCA-2E8FF944632A}" dt="2022-01-15T20:09:48.644" v="55" actId="1076"/>
          <ac:spMkLst>
            <pc:docMk/>
            <pc:sldMk cId="1327645070" sldId="2050096271"/>
            <ac:spMk id="5" creationId="{1F7AE826-2E94-439F-81EB-489410094CD1}"/>
          </ac:spMkLst>
        </pc:spChg>
      </pc:sldChg>
      <pc:sldChg chg="add ord replId">
        <pc:chgData name="Elżbieta Mączka" userId="S::emaczka@software.altkom.pl::6a62acad-3105-45e5-8a7a-9f800eda7840" providerId="AD" clId="Web-{271EFB2E-7918-4EB4-ACCA-2E8FF944632A}" dt="2022-01-15T20:01:14.442" v="39"/>
        <pc:sldMkLst>
          <pc:docMk/>
          <pc:sldMk cId="2410006206" sldId="2050096281"/>
        </pc:sldMkLst>
      </pc:sldChg>
      <pc:sldChg chg="add ord replId">
        <pc:chgData name="Elżbieta Mączka" userId="S::emaczka@software.altkom.pl::6a62acad-3105-45e5-8a7a-9f800eda7840" providerId="AD" clId="Web-{271EFB2E-7918-4EB4-ACCA-2E8FF944632A}" dt="2022-01-15T20:03:10.058" v="45"/>
        <pc:sldMkLst>
          <pc:docMk/>
          <pc:sldMk cId="2069637899" sldId="2050096282"/>
        </pc:sldMkLst>
      </pc:sldChg>
      <pc:sldChg chg="addSp delSp modSp add mod ord replId modClrScheme chgLayout">
        <pc:chgData name="Elżbieta Mączka" userId="S::emaczka@software.altkom.pl::6a62acad-3105-45e5-8a7a-9f800eda7840" providerId="AD" clId="Web-{271EFB2E-7918-4EB4-ACCA-2E8FF944632A}" dt="2022-01-15T20:07:24.120" v="52"/>
        <pc:sldMkLst>
          <pc:docMk/>
          <pc:sldMk cId="1007975991" sldId="2050096283"/>
        </pc:sldMkLst>
        <pc:spChg chg="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2" creationId="{A8D73AB1-88C8-1940-95C5-802CBB63343A}"/>
          </ac:spMkLst>
        </pc:spChg>
        <pc:spChg chg="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3" creationId="{BC4A54FA-1D27-AC40-8FB1-B0FC21F4044A}"/>
          </ac:spMkLst>
        </pc:spChg>
        <pc:spChg chg="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4" creationId="{D1B6B00A-4A37-4D4E-96E7-E1F3254E3A9D}"/>
          </ac:spMkLst>
        </pc:spChg>
        <pc:spChg chg="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5" creationId="{1D489347-B4FE-4F4E-90A1-8C747C6E96A0}"/>
          </ac:spMkLst>
        </pc:spChg>
        <pc:spChg chg="add del 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6" creationId="{151A507B-BB34-4536-A6A3-433019F74D01}"/>
          </ac:spMkLst>
        </pc:spChg>
        <pc:spChg chg="add del 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7" creationId="{CA8E1CA2-4632-4F5A-8353-6AF3E47AA23C}"/>
          </ac:spMkLst>
        </pc:spChg>
        <pc:spChg chg="add del mod ord">
          <ac:chgData name="Elżbieta Mączka" userId="S::emaczka@software.altkom.pl::6a62acad-3105-45e5-8a7a-9f800eda7840" providerId="AD" clId="Web-{271EFB2E-7918-4EB4-ACCA-2E8FF944632A}" dt="2022-01-15T20:07:24.120" v="52"/>
          <ac:spMkLst>
            <pc:docMk/>
            <pc:sldMk cId="1007975991" sldId="2050096283"/>
            <ac:spMk id="8" creationId="{524B4E75-56EA-425B-93E7-B0DBAB94B523}"/>
          </ac:spMkLst>
        </pc:spChg>
      </pc:sldChg>
    </pc:docChg>
  </pc:docChgLst>
  <pc:docChgLst>
    <pc:chgData name="Elżbieta Mączka" userId="S::emaczka@software.altkom.pl::6a62acad-3105-45e5-8a7a-9f800eda7840" providerId="AD" clId="Web-{D50CA8B5-4EAE-4B8B-914F-02840019E48E}"/>
    <pc:docChg chg="addSld modSld">
      <pc:chgData name="Elżbieta Mączka" userId="S::emaczka@software.altkom.pl::6a62acad-3105-45e5-8a7a-9f800eda7840" providerId="AD" clId="Web-{D50CA8B5-4EAE-4B8B-914F-02840019E48E}" dt="2022-01-16T12:53:27.749" v="431" actId="14100"/>
      <pc:docMkLst>
        <pc:docMk/>
      </pc:docMkLst>
      <pc:sldChg chg="addSp delSp modSp mod modTransition modClrScheme chgLayout">
        <pc:chgData name="Elżbieta Mączka" userId="S::emaczka@software.altkom.pl::6a62acad-3105-45e5-8a7a-9f800eda7840" providerId="AD" clId="Web-{D50CA8B5-4EAE-4B8B-914F-02840019E48E}" dt="2022-01-16T12:47:52.988" v="423"/>
        <pc:sldMkLst>
          <pc:docMk/>
          <pc:sldMk cId="2410006206" sldId="2050096281"/>
        </pc:sldMkLst>
        <pc:spChg chg="mod ord">
          <ac:chgData name="Elżbieta Mączka" userId="S::emaczka@software.altkom.pl::6a62acad-3105-45e5-8a7a-9f800eda7840" providerId="AD" clId="Web-{D50CA8B5-4EAE-4B8B-914F-02840019E48E}" dt="2022-01-16T12:43:31.136" v="408"/>
          <ac:spMkLst>
            <pc:docMk/>
            <pc:sldMk cId="2410006206" sldId="2050096281"/>
            <ac:spMk id="2" creationId="{47D73D6C-E6DD-F840-9EC5-4FD4291BDD45}"/>
          </ac:spMkLst>
        </pc:spChg>
        <pc:spChg chg="mod ord">
          <ac:chgData name="Elżbieta Mączka" userId="S::emaczka@software.altkom.pl::6a62acad-3105-45e5-8a7a-9f800eda7840" providerId="AD" clId="Web-{D50CA8B5-4EAE-4B8B-914F-02840019E48E}" dt="2022-01-16T12:46:56.377" v="421"/>
          <ac:spMkLst>
            <pc:docMk/>
            <pc:sldMk cId="2410006206" sldId="2050096281"/>
            <ac:spMk id="3" creationId="{8659F7A2-CA7F-9140-B134-4158BDFF0F26}"/>
          </ac:spMkLst>
        </pc:spChg>
        <pc:spChg chg="mod ord">
          <ac:chgData name="Elżbieta Mączka" userId="S::emaczka@software.altkom.pl::6a62acad-3105-45e5-8a7a-9f800eda7840" providerId="AD" clId="Web-{D50CA8B5-4EAE-4B8B-914F-02840019E48E}" dt="2022-01-16T12:43:31.136" v="408"/>
          <ac:spMkLst>
            <pc:docMk/>
            <pc:sldMk cId="2410006206" sldId="2050096281"/>
            <ac:spMk id="4" creationId="{325404E5-EF4D-E844-A6AF-909EEE25C478}"/>
          </ac:spMkLst>
        </pc:spChg>
        <pc:spChg chg="add del mod">
          <ac:chgData name="Elżbieta Mączka" userId="S::emaczka@software.altkom.pl::6a62acad-3105-45e5-8a7a-9f800eda7840" providerId="AD" clId="Web-{D50CA8B5-4EAE-4B8B-914F-02840019E48E}" dt="2022-01-16T12:43:36.777" v="409"/>
          <ac:spMkLst>
            <pc:docMk/>
            <pc:sldMk cId="2410006206" sldId="2050096281"/>
            <ac:spMk id="10" creationId="{1D109D31-8411-46A9-B3FB-64632F82DDEF}"/>
          </ac:spMkLst>
        </pc:spChg>
        <pc:spChg chg="add mod ord">
          <ac:chgData name="Elżbieta Mączka" userId="S::emaczka@software.altkom.pl::6a62acad-3105-45e5-8a7a-9f800eda7840" providerId="AD" clId="Web-{D50CA8B5-4EAE-4B8B-914F-02840019E48E}" dt="2022-01-16T12:43:31.136" v="408"/>
          <ac:spMkLst>
            <pc:docMk/>
            <pc:sldMk cId="2410006206" sldId="2050096281"/>
            <ac:spMk id="13" creationId="{B1973E2D-259E-4BCE-B5D1-EE6CEE312BB9}"/>
          </ac:spMkLst>
        </pc:spChg>
        <pc:spChg chg="add mod ord">
          <ac:chgData name="Elżbieta Mączka" userId="S::emaczka@software.altkom.pl::6a62acad-3105-45e5-8a7a-9f800eda7840" providerId="AD" clId="Web-{D50CA8B5-4EAE-4B8B-914F-02840019E48E}" dt="2022-01-16T12:43:31.136" v="408"/>
          <ac:spMkLst>
            <pc:docMk/>
            <pc:sldMk cId="2410006206" sldId="2050096281"/>
            <ac:spMk id="14" creationId="{189C907A-5CCD-47EA-AC75-DFFD17E6DC60}"/>
          </ac:spMkLst>
        </pc:spChg>
        <pc:spChg chg="add mod ord">
          <ac:chgData name="Elżbieta Mączka" userId="S::emaczka@software.altkom.pl::6a62acad-3105-45e5-8a7a-9f800eda7840" providerId="AD" clId="Web-{D50CA8B5-4EAE-4B8B-914F-02840019E48E}" dt="2022-01-16T12:45:15.186" v="418"/>
          <ac:spMkLst>
            <pc:docMk/>
            <pc:sldMk cId="2410006206" sldId="2050096281"/>
            <ac:spMk id="15" creationId="{D9F73841-916B-4A05-81D3-5E42B9381311}"/>
          </ac:spMkLst>
        </pc:spChg>
        <pc:picChg chg="add del mod">
          <ac:chgData name="Elżbieta Mączka" userId="S::emaczka@software.altkom.pl::6a62acad-3105-45e5-8a7a-9f800eda7840" providerId="AD" clId="Web-{D50CA8B5-4EAE-4B8B-914F-02840019E48E}" dt="2022-01-16T12:46:04.188" v="420"/>
          <ac:picMkLst>
            <pc:docMk/>
            <pc:sldMk cId="2410006206" sldId="2050096281"/>
            <ac:picMk id="9" creationId="{F1E595E0-668A-457F-BC72-49A1F94449EB}"/>
          </ac:picMkLst>
        </pc:picChg>
      </pc:sldChg>
      <pc:sldChg chg="addSp delSp modSp addAnim delAnim modAnim">
        <pc:chgData name="Elżbieta Mączka" userId="S::emaczka@software.altkom.pl::6a62acad-3105-45e5-8a7a-9f800eda7840" providerId="AD" clId="Web-{D50CA8B5-4EAE-4B8B-914F-02840019E48E}" dt="2022-01-16T11:59:04.974" v="38"/>
        <pc:sldMkLst>
          <pc:docMk/>
          <pc:sldMk cId="4118688374" sldId="2050096286"/>
        </pc:sldMkLst>
        <pc:spChg chg="add del mod">
          <ac:chgData name="Elżbieta Mączka" userId="S::emaczka@software.altkom.pl::6a62acad-3105-45e5-8a7a-9f800eda7840" providerId="AD" clId="Web-{D50CA8B5-4EAE-4B8B-914F-02840019E48E}" dt="2022-01-16T11:50:48.114" v="15"/>
          <ac:spMkLst>
            <pc:docMk/>
            <pc:sldMk cId="4118688374" sldId="2050096286"/>
            <ac:spMk id="3" creationId="{50A6D7D8-D009-4661-8A50-06E272009FA2}"/>
          </ac:spMkLst>
        </pc:spChg>
        <pc:spChg chg="add del mod">
          <ac:chgData name="Elżbieta Mączka" userId="S::emaczka@software.altkom.pl::6a62acad-3105-45e5-8a7a-9f800eda7840" providerId="AD" clId="Web-{D50CA8B5-4EAE-4B8B-914F-02840019E48E}" dt="2022-01-16T11:58:44.707" v="36"/>
          <ac:spMkLst>
            <pc:docMk/>
            <pc:sldMk cId="4118688374" sldId="2050096286"/>
            <ac:spMk id="4" creationId="{115C9002-81B3-4452-B170-1A1A3FF18D36}"/>
          </ac:spMkLst>
        </pc:spChg>
        <pc:spChg chg="add del">
          <ac:chgData name="Elżbieta Mączka" userId="S::emaczka@software.altkom.pl::6a62acad-3105-45e5-8a7a-9f800eda7840" providerId="AD" clId="Web-{D50CA8B5-4EAE-4B8B-914F-02840019E48E}" dt="2022-01-16T11:55:27.139" v="28"/>
          <ac:spMkLst>
            <pc:docMk/>
            <pc:sldMk cId="4118688374" sldId="2050096286"/>
            <ac:spMk id="13" creationId="{AE952F26-4D98-4C25-88D9-54C20A91F0AE}"/>
          </ac:spMkLst>
        </pc:spChg>
        <pc:picChg chg="mod modVis">
          <ac:chgData name="Elżbieta Mączka" userId="S::emaczka@software.altkom.pl::6a62acad-3105-45e5-8a7a-9f800eda7840" providerId="AD" clId="Web-{D50CA8B5-4EAE-4B8B-914F-02840019E48E}" dt="2022-01-16T11:59:04.974" v="38"/>
          <ac:picMkLst>
            <pc:docMk/>
            <pc:sldMk cId="4118688374" sldId="2050096286"/>
            <ac:picMk id="2" creationId="{8ED0E48A-1452-4A42-B522-46B648E10F81}"/>
          </ac:picMkLst>
        </pc:picChg>
      </pc:sldChg>
      <pc:sldChg chg="addSp delSp modSp modTransition">
        <pc:chgData name="Elżbieta Mączka" userId="S::emaczka@software.altkom.pl::6a62acad-3105-45e5-8a7a-9f800eda7840" providerId="AD" clId="Web-{D50CA8B5-4EAE-4B8B-914F-02840019E48E}" dt="2022-01-16T12:53:27.749" v="431" actId="14100"/>
        <pc:sldMkLst>
          <pc:docMk/>
          <pc:sldMk cId="260094929" sldId="2050096287"/>
        </pc:sldMkLst>
        <pc:spChg chg="add del mod">
          <ac:chgData name="Elżbieta Mączka" userId="S::emaczka@software.altkom.pl::6a62acad-3105-45e5-8a7a-9f800eda7840" providerId="AD" clId="Web-{D50CA8B5-4EAE-4B8B-914F-02840019E48E}" dt="2022-01-16T11:58:49.801" v="37"/>
          <ac:spMkLst>
            <pc:docMk/>
            <pc:sldMk cId="260094929" sldId="2050096287"/>
            <ac:spMk id="11" creationId="{2D021404-666B-46F2-B105-EF9F1B037291}"/>
          </ac:spMkLst>
        </pc:spChg>
        <pc:spChg chg="mod">
          <ac:chgData name="Elżbieta Mączka" userId="S::emaczka@software.altkom.pl::6a62acad-3105-45e5-8a7a-9f800eda7840" providerId="AD" clId="Web-{D50CA8B5-4EAE-4B8B-914F-02840019E48E}" dt="2022-01-16T12:53:27.749" v="431" actId="14100"/>
          <ac:spMkLst>
            <pc:docMk/>
            <pc:sldMk cId="260094929" sldId="2050096287"/>
            <ac:spMk id="37" creationId="{52399BDD-15AA-41F7-810E-3B2DD5D8FAA0}"/>
          </ac:spMkLst>
        </pc:spChg>
        <pc:picChg chg="mod">
          <ac:chgData name="Elżbieta Mączka" userId="S::emaczka@software.altkom.pl::6a62acad-3105-45e5-8a7a-9f800eda7840" providerId="AD" clId="Web-{D50CA8B5-4EAE-4B8B-914F-02840019E48E}" dt="2022-01-16T11:59:24.584" v="39"/>
          <ac:picMkLst>
            <pc:docMk/>
            <pc:sldMk cId="260094929" sldId="2050096287"/>
            <ac:picMk id="2" creationId="{8ED0E48A-1452-4A42-B522-46B648E10F81}"/>
          </ac:picMkLst>
        </pc:picChg>
      </pc:sldChg>
      <pc:sldChg chg="addSp modSp modTransition">
        <pc:chgData name="Elżbieta Mączka" userId="S::emaczka@software.altkom.pl::6a62acad-3105-45e5-8a7a-9f800eda7840" providerId="AD" clId="Web-{D50CA8B5-4EAE-4B8B-914F-02840019E48E}" dt="2022-01-16T12:52:20.044" v="430" actId="14100"/>
        <pc:sldMkLst>
          <pc:docMk/>
          <pc:sldMk cId="2116447974" sldId="2050096288"/>
        </pc:sldMkLst>
        <pc:spChg chg="add">
          <ac:chgData name="Elżbieta Mączka" userId="S::emaczka@software.altkom.pl::6a62acad-3105-45e5-8a7a-9f800eda7840" providerId="AD" clId="Web-{D50CA8B5-4EAE-4B8B-914F-02840019E48E}" dt="2022-01-16T12:52:13.403" v="429"/>
          <ac:spMkLst>
            <pc:docMk/>
            <pc:sldMk cId="2116447974" sldId="2050096288"/>
            <ac:spMk id="3" creationId="{CAAB3172-04AE-40ED-ADED-31E12393CFF9}"/>
          </ac:spMkLst>
        </pc:spChg>
        <pc:spChg chg="mod">
          <ac:chgData name="Elżbieta Mączka" userId="S::emaczka@software.altkom.pl::6a62acad-3105-45e5-8a7a-9f800eda7840" providerId="AD" clId="Web-{D50CA8B5-4EAE-4B8B-914F-02840019E48E}" dt="2022-01-16T12:52:20.044" v="430" actId="14100"/>
          <ac:spMkLst>
            <pc:docMk/>
            <pc:sldMk cId="2116447974" sldId="2050096288"/>
            <ac:spMk id="37" creationId="{52399BDD-15AA-41F7-810E-3B2DD5D8FAA0}"/>
          </ac:spMkLst>
        </pc:spChg>
        <pc:picChg chg="mod">
          <ac:chgData name="Elżbieta Mączka" userId="S::emaczka@software.altkom.pl::6a62acad-3105-45e5-8a7a-9f800eda7840" providerId="AD" clId="Web-{D50CA8B5-4EAE-4B8B-914F-02840019E48E}" dt="2022-01-16T11:59:36.287" v="40"/>
          <ac:picMkLst>
            <pc:docMk/>
            <pc:sldMk cId="2116447974" sldId="2050096288"/>
            <ac:picMk id="2" creationId="{8ED0E48A-1452-4A42-B522-46B648E10F81}"/>
          </ac:picMkLst>
        </pc:picChg>
      </pc:sldChg>
      <pc:sldChg chg="addSp delSp modSp add replId modTransition addAnim delAnim modAnim">
        <pc:chgData name="Elżbieta Mączka" userId="S::emaczka@software.altkom.pl::6a62acad-3105-45e5-8a7a-9f800eda7840" providerId="AD" clId="Web-{D50CA8B5-4EAE-4B8B-914F-02840019E48E}" dt="2022-01-16T12:51:24.245" v="428"/>
        <pc:sldMkLst>
          <pc:docMk/>
          <pc:sldMk cId="565182084" sldId="2050096289"/>
        </pc:sldMkLst>
        <pc:spChg chg="add mod">
          <ac:chgData name="Elżbieta Mączka" userId="S::emaczka@software.altkom.pl::6a62acad-3105-45e5-8a7a-9f800eda7840" providerId="AD" clId="Web-{D50CA8B5-4EAE-4B8B-914F-02840019E48E}" dt="2022-01-16T12:49:58.180" v="426" actId="20577"/>
          <ac:spMkLst>
            <pc:docMk/>
            <pc:sldMk cId="565182084" sldId="2050096289"/>
            <ac:spMk id="4" creationId="{F1979B23-7FD7-49A1-9A60-0AEFE09CD2D3}"/>
          </ac:spMkLst>
        </pc:spChg>
        <pc:spChg chg="add del mod">
          <ac:chgData name="Elżbieta Mączka" userId="S::emaczka@software.altkom.pl::6a62acad-3105-45e5-8a7a-9f800eda7840" providerId="AD" clId="Web-{D50CA8B5-4EAE-4B8B-914F-02840019E48E}" dt="2022-01-16T12:27:25.756" v="370"/>
          <ac:spMkLst>
            <pc:docMk/>
            <pc:sldMk cId="565182084" sldId="2050096289"/>
            <ac:spMk id="5" creationId="{45EB1B30-B96E-4471-874A-9EC8A8D38ED3}"/>
          </ac:spMkLst>
        </pc:spChg>
        <pc:spChg chg="add mod">
          <ac:chgData name="Elżbieta Mączka" userId="S::emaczka@software.altkom.pl::6a62acad-3105-45e5-8a7a-9f800eda7840" providerId="AD" clId="Web-{D50CA8B5-4EAE-4B8B-914F-02840019E48E}" dt="2022-01-16T12:32:40.281" v="384" actId="14100"/>
          <ac:spMkLst>
            <pc:docMk/>
            <pc:sldMk cId="565182084" sldId="2050096289"/>
            <ac:spMk id="6" creationId="{E8ABAF60-409E-40FE-A1D1-45901C791322}"/>
          </ac:spMkLst>
        </pc:spChg>
        <pc:spChg chg="mod">
          <ac:chgData name="Elżbieta Mączka" userId="S::emaczka@software.altkom.pl::6a62acad-3105-45e5-8a7a-9f800eda7840" providerId="AD" clId="Web-{D50CA8B5-4EAE-4B8B-914F-02840019E48E}" dt="2022-01-16T12:35:15.214" v="388"/>
          <ac:spMkLst>
            <pc:docMk/>
            <pc:sldMk cId="565182084" sldId="2050096289"/>
            <ac:spMk id="22" creationId="{86885A57-75B8-4E86-950E-CF812CA39ABB}"/>
          </ac:spMkLst>
        </pc:spChg>
        <pc:spChg chg="del">
          <ac:chgData name="Elżbieta Mączka" userId="S::emaczka@software.altkom.pl::6a62acad-3105-45e5-8a7a-9f800eda7840" providerId="AD" clId="Web-{D50CA8B5-4EAE-4B8B-914F-02840019E48E}" dt="2022-01-16T12:10:16.715" v="46"/>
          <ac:spMkLst>
            <pc:docMk/>
            <pc:sldMk cId="565182084" sldId="2050096289"/>
            <ac:spMk id="25" creationId="{CA55B53D-B273-40CA-8A94-D34442008F9E}"/>
          </ac:spMkLst>
        </pc:spChg>
        <pc:spChg chg="del">
          <ac:chgData name="Elżbieta Mączka" userId="S::emaczka@software.altkom.pl::6a62acad-3105-45e5-8a7a-9f800eda7840" providerId="AD" clId="Web-{D50CA8B5-4EAE-4B8B-914F-02840019E48E}" dt="2022-01-16T12:10:21.262" v="47"/>
          <ac:spMkLst>
            <pc:docMk/>
            <pc:sldMk cId="565182084" sldId="2050096289"/>
            <ac:spMk id="26" creationId="{B0F32A11-162B-4ADB-8E14-5E24BA3205B3}"/>
          </ac:spMkLst>
        </pc:spChg>
        <pc:spChg chg="del">
          <ac:chgData name="Elżbieta Mączka" userId="S::emaczka@software.altkom.pl::6a62acad-3105-45e5-8a7a-9f800eda7840" providerId="AD" clId="Web-{D50CA8B5-4EAE-4B8B-914F-02840019E48E}" dt="2022-01-16T12:10:13.200" v="45"/>
          <ac:spMkLst>
            <pc:docMk/>
            <pc:sldMk cId="565182084" sldId="2050096289"/>
            <ac:spMk id="39" creationId="{B32A9AC9-69C5-4AC7-94B8-2DA7DC52CC5E}"/>
          </ac:spMkLst>
        </pc:spChg>
        <pc:picChg chg="del">
          <ac:chgData name="Elżbieta Mączka" userId="S::emaczka@software.altkom.pl::6a62acad-3105-45e5-8a7a-9f800eda7840" providerId="AD" clId="Web-{D50CA8B5-4EAE-4B8B-914F-02840019E48E}" dt="2022-01-16T12:10:02.496" v="42"/>
          <ac:picMkLst>
            <pc:docMk/>
            <pc:sldMk cId="565182084" sldId="2050096289"/>
            <ac:picMk id="2" creationId="{8ED0E48A-1452-4A42-B522-46B648E10F81}"/>
          </ac:picMkLst>
        </pc:picChg>
        <pc:picChg chg="add mod">
          <ac:chgData name="Elżbieta Mączka" userId="S::emaczka@software.altkom.pl::6a62acad-3105-45e5-8a7a-9f800eda7840" providerId="AD" clId="Web-{D50CA8B5-4EAE-4B8B-914F-02840019E48E}" dt="2022-01-16T12:14:30.223" v="61" actId="1076"/>
          <ac:picMkLst>
            <pc:docMk/>
            <pc:sldMk cId="565182084" sldId="2050096289"/>
            <ac:picMk id="3" creationId="{8ED78CD2-F50D-49AF-912F-CDB1E7DDBD78}"/>
          </ac:picMkLst>
        </pc:picChg>
        <pc:picChg chg="del">
          <ac:chgData name="Elżbieta Mączka" userId="S::emaczka@software.altkom.pl::6a62acad-3105-45e5-8a7a-9f800eda7840" providerId="AD" clId="Web-{D50CA8B5-4EAE-4B8B-914F-02840019E48E}" dt="2022-01-16T12:10:06.434" v="43"/>
          <ac:picMkLst>
            <pc:docMk/>
            <pc:sldMk cId="565182084" sldId="2050096289"/>
            <ac:picMk id="29" creationId="{6741B655-D9A8-46C1-81E7-371A7D01E382}"/>
          </ac:picMkLst>
        </pc:picChg>
        <pc:picChg chg="del">
          <ac:chgData name="Elżbieta Mączka" userId="S::emaczka@software.altkom.pl::6a62acad-3105-45e5-8a7a-9f800eda7840" providerId="AD" clId="Web-{D50CA8B5-4EAE-4B8B-914F-02840019E48E}" dt="2022-01-16T12:13:05.627" v="48"/>
          <ac:picMkLst>
            <pc:docMk/>
            <pc:sldMk cId="565182084" sldId="2050096289"/>
            <ac:picMk id="30" creationId="{63819BB7-5FF7-4DE8-B784-943EDB4FF4E2}"/>
          </ac:picMkLst>
        </pc:picChg>
        <pc:picChg chg="del">
          <ac:chgData name="Elżbieta Mączka" userId="S::emaczka@software.altkom.pl::6a62acad-3105-45e5-8a7a-9f800eda7840" providerId="AD" clId="Web-{D50CA8B5-4EAE-4B8B-914F-02840019E48E}" dt="2022-01-16T12:10:11.809" v="44"/>
          <ac:picMkLst>
            <pc:docMk/>
            <pc:sldMk cId="565182084" sldId="2050096289"/>
            <ac:picMk id="31" creationId="{3AE306B1-1358-4F57-89DD-81C8D5AAE909}"/>
          </ac:picMkLst>
        </pc:picChg>
      </pc:sldChg>
    </pc:docChg>
  </pc:docChgLst>
  <pc:docChgLst>
    <pc:chgData name="Elżbieta Mączka" userId="S::emaczka@software.altkom.pl::6a62acad-3105-45e5-8a7a-9f800eda7840" providerId="AD" clId="Web-{4CB2B355-5981-4620-A82C-DA35274D6387}"/>
    <pc:docChg chg="addSld modSld">
      <pc:chgData name="Elżbieta Mączka" userId="S::emaczka@software.altkom.pl::6a62acad-3105-45e5-8a7a-9f800eda7840" providerId="AD" clId="Web-{4CB2B355-5981-4620-A82C-DA35274D6387}" dt="2022-01-19T15:38:26.135" v="870" actId="20577"/>
      <pc:docMkLst>
        <pc:docMk/>
      </pc:docMkLst>
      <pc:sldChg chg="modSp">
        <pc:chgData name="Elżbieta Mączka" userId="S::emaczka@software.altkom.pl::6a62acad-3105-45e5-8a7a-9f800eda7840" providerId="AD" clId="Web-{4CB2B355-5981-4620-A82C-DA35274D6387}" dt="2022-01-19T14:19:32.218" v="29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4CB2B355-5981-4620-A82C-DA35274D6387}" dt="2022-01-19T14:19:32.218" v="29" actId="20577"/>
          <ac:spMkLst>
            <pc:docMk/>
            <pc:sldMk cId="4051089185" sldId="2050096252"/>
            <ac:spMk id="9" creationId="{6AD63A17-1C7F-1A4F-8413-E24ED18E90B4}"/>
          </ac:spMkLst>
        </pc:spChg>
      </pc:sldChg>
      <pc:sldChg chg="delSp modSp">
        <pc:chgData name="Elżbieta Mączka" userId="S::emaczka@software.altkom.pl::6a62acad-3105-45e5-8a7a-9f800eda7840" providerId="AD" clId="Web-{4CB2B355-5981-4620-A82C-DA35274D6387}" dt="2022-01-19T15:23:19.709" v="610" actId="20577"/>
        <pc:sldMkLst>
          <pc:docMk/>
          <pc:sldMk cId="84949158" sldId="2050096295"/>
        </pc:sldMkLst>
        <pc:spChg chg="del">
          <ac:chgData name="Elżbieta Mączka" userId="S::emaczka@software.altkom.pl::6a62acad-3105-45e5-8a7a-9f800eda7840" providerId="AD" clId="Web-{4CB2B355-5981-4620-A82C-DA35274D6387}" dt="2022-01-19T15:06:03.202" v="292"/>
          <ac:spMkLst>
            <pc:docMk/>
            <pc:sldMk cId="84949158" sldId="2050096295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4CB2B355-5981-4620-A82C-DA35274D6387}" dt="2022-01-19T15:23:19.709" v="610" actId="20577"/>
          <ac:spMkLst>
            <pc:docMk/>
            <pc:sldMk cId="84949158" sldId="2050096295"/>
            <ac:spMk id="10" creationId="{AECB03BB-8767-4ED9-8742-0BD1DECB1969}"/>
          </ac:spMkLst>
        </pc:spChg>
      </pc:sldChg>
      <pc:sldChg chg="delSp modSp delAnim">
        <pc:chgData name="Elżbieta Mączka" userId="S::emaczka@software.altkom.pl::6a62acad-3105-45e5-8a7a-9f800eda7840" providerId="AD" clId="Web-{4CB2B355-5981-4620-A82C-DA35274D6387}" dt="2022-01-19T14:22:17.565" v="61" actId="20577"/>
        <pc:sldMkLst>
          <pc:docMk/>
          <pc:sldMk cId="3522785800" sldId="2050096296"/>
        </pc:sldMkLst>
        <pc:spChg chg="mod">
          <ac:chgData name="Elżbieta Mączka" userId="S::emaczka@software.altkom.pl::6a62acad-3105-45e5-8a7a-9f800eda7840" providerId="AD" clId="Web-{4CB2B355-5981-4620-A82C-DA35274D6387}" dt="2022-01-19T14:22:17.565" v="61" actId="20577"/>
          <ac:spMkLst>
            <pc:docMk/>
            <pc:sldMk cId="3522785800" sldId="2050096296"/>
            <ac:spMk id="10" creationId="{A444CE1C-85A2-45C2-9022-132478B5E327}"/>
          </ac:spMkLst>
        </pc:spChg>
        <pc:picChg chg="del mod">
          <ac:chgData name="Elżbieta Mączka" userId="S::emaczka@software.altkom.pl::6a62acad-3105-45e5-8a7a-9f800eda7840" providerId="AD" clId="Web-{4CB2B355-5981-4620-A82C-DA35274D6387}" dt="2022-01-19T14:19:15.952" v="26"/>
          <ac:picMkLst>
            <pc:docMk/>
            <pc:sldMk cId="3522785800" sldId="2050096296"/>
            <ac:picMk id="12" creationId="{A159772A-373A-4D47-9A0F-1FDC837FD43E}"/>
          </ac:picMkLst>
        </pc:picChg>
        <pc:picChg chg="del">
          <ac:chgData name="Elżbieta Mączka" userId="S::emaczka@software.altkom.pl::6a62acad-3105-45e5-8a7a-9f800eda7840" providerId="AD" clId="Web-{4CB2B355-5981-4620-A82C-DA35274D6387}" dt="2022-01-19T14:19:16.843" v="27"/>
          <ac:picMkLst>
            <pc:docMk/>
            <pc:sldMk cId="3522785800" sldId="2050096296"/>
            <ac:picMk id="13" creationId="{2EE0FCE8-00CD-456A-961D-129FB8484C20}"/>
          </ac:picMkLst>
        </pc:picChg>
      </pc:sldChg>
      <pc:sldChg chg="delSp modSp">
        <pc:chgData name="Elżbieta Mączka" userId="S::emaczka@software.altkom.pl::6a62acad-3105-45e5-8a7a-9f800eda7840" providerId="AD" clId="Web-{4CB2B355-5981-4620-A82C-DA35274D6387}" dt="2022-01-19T15:38:26.135" v="870" actId="20577"/>
        <pc:sldMkLst>
          <pc:docMk/>
          <pc:sldMk cId="900329185" sldId="2050096297"/>
        </pc:sldMkLst>
        <pc:spChg chg="del">
          <ac:chgData name="Elżbieta Mączka" userId="S::emaczka@software.altkom.pl::6a62acad-3105-45e5-8a7a-9f800eda7840" providerId="AD" clId="Web-{4CB2B355-5981-4620-A82C-DA35274D6387}" dt="2022-01-19T15:24:22.898" v="612"/>
          <ac:spMkLst>
            <pc:docMk/>
            <pc:sldMk cId="900329185" sldId="2050096297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4CB2B355-5981-4620-A82C-DA35274D6387}" dt="2022-01-19T15:38:26.135" v="870" actId="20577"/>
          <ac:spMkLst>
            <pc:docMk/>
            <pc:sldMk cId="900329185" sldId="2050096297"/>
            <ac:spMk id="10" creationId="{383FEE32-CA75-438B-B409-4932E5116965}"/>
          </ac:spMkLst>
        </pc:spChg>
        <pc:spChg chg="del">
          <ac:chgData name="Elżbieta Mączka" userId="S::emaczka@software.altkom.pl::6a62acad-3105-45e5-8a7a-9f800eda7840" providerId="AD" clId="Web-{4CB2B355-5981-4620-A82C-DA35274D6387}" dt="2022-01-19T15:24:21.398" v="611"/>
          <ac:spMkLst>
            <pc:docMk/>
            <pc:sldMk cId="900329185" sldId="2050096297"/>
            <ac:spMk id="56" creationId="{9581F1DD-B54A-4D69-98F1-F63C2A8FA967}"/>
          </ac:spMkLst>
        </pc:spChg>
      </pc:sldChg>
      <pc:sldChg chg="addSp modSp">
        <pc:chgData name="Elżbieta Mączka" userId="S::emaczka@software.altkom.pl::6a62acad-3105-45e5-8a7a-9f800eda7840" providerId="AD" clId="Web-{4CB2B355-5981-4620-A82C-DA35274D6387}" dt="2022-01-19T14:48:44.288" v="287" actId="20577"/>
        <pc:sldMkLst>
          <pc:docMk/>
          <pc:sldMk cId="4038417882" sldId="2050096301"/>
        </pc:sldMkLst>
        <pc:spChg chg="mod">
          <ac:chgData name="Elżbieta Mączka" userId="S::emaczka@software.altkom.pl::6a62acad-3105-45e5-8a7a-9f800eda7840" providerId="AD" clId="Web-{4CB2B355-5981-4620-A82C-DA35274D6387}" dt="2022-01-19T14:43:46.485" v="179" actId="20577"/>
          <ac:spMkLst>
            <pc:docMk/>
            <pc:sldMk cId="4038417882" sldId="2050096301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4CB2B355-5981-4620-A82C-DA35274D6387}" dt="2022-01-19T14:48:44.288" v="287" actId="20577"/>
          <ac:spMkLst>
            <pc:docMk/>
            <pc:sldMk cId="4038417882" sldId="2050096301"/>
            <ac:spMk id="10" creationId="{16AE787B-7CBB-44A4-995B-8831CFE65B90}"/>
          </ac:spMkLst>
        </pc:spChg>
        <pc:spChg chg="add mod">
          <ac:chgData name="Elżbieta Mączka" userId="S::emaczka@software.altkom.pl::6a62acad-3105-45e5-8a7a-9f800eda7840" providerId="AD" clId="Web-{4CB2B355-5981-4620-A82C-DA35274D6387}" dt="2022-01-19T14:48:12.631" v="280" actId="20577"/>
          <ac:spMkLst>
            <pc:docMk/>
            <pc:sldMk cId="4038417882" sldId="2050096301"/>
            <ac:spMk id="13" creationId="{0D74E065-8C49-43A4-A5FD-F34A3AC5A18E}"/>
          </ac:spMkLst>
        </pc:spChg>
        <pc:grpChg chg="add">
          <ac:chgData name="Elżbieta Mączka" userId="S::emaczka@software.altkom.pl::6a62acad-3105-45e5-8a7a-9f800eda7840" providerId="AD" clId="Web-{4CB2B355-5981-4620-A82C-DA35274D6387}" dt="2022-01-19T14:47:32.505" v="278"/>
          <ac:grpSpMkLst>
            <pc:docMk/>
            <pc:sldMk cId="4038417882" sldId="2050096301"/>
            <ac:grpSpMk id="11" creationId="{54534824-6390-423C-9920-4840738B4EA8}"/>
          </ac:grpSpMkLst>
        </pc:grpChg>
      </pc:sldChg>
      <pc:sldChg chg="addSp modSp add replId addAnim modAnim">
        <pc:chgData name="Elżbieta Mączka" userId="S::emaczka@software.altkom.pl::6a62acad-3105-45e5-8a7a-9f800eda7840" providerId="AD" clId="Web-{4CB2B355-5981-4620-A82C-DA35274D6387}" dt="2022-01-19T14:26:45.212" v="65"/>
        <pc:sldMkLst>
          <pc:docMk/>
          <pc:sldMk cId="118857776" sldId="2050096304"/>
        </pc:sldMkLst>
        <pc:spChg chg="mod">
          <ac:chgData name="Elżbieta Mączka" userId="S::emaczka@software.altkom.pl::6a62acad-3105-45e5-8a7a-9f800eda7840" providerId="AD" clId="Web-{4CB2B355-5981-4620-A82C-DA35274D6387}" dt="2022-01-19T14:17:58.747" v="3" actId="20577"/>
          <ac:spMkLst>
            <pc:docMk/>
            <pc:sldMk cId="118857776" sldId="2050096304"/>
            <ac:spMk id="3" creationId="{B5AECE7F-AA75-49D2-933F-F432D8C05F7D}"/>
          </ac:spMkLst>
        </pc:spChg>
        <pc:spChg chg="mod">
          <ac:chgData name="Elżbieta Mączka" userId="S::emaczka@software.altkom.pl::6a62acad-3105-45e5-8a7a-9f800eda7840" providerId="AD" clId="Web-{4CB2B355-5981-4620-A82C-DA35274D6387}" dt="2022-01-19T14:19:06.796" v="24" actId="20577"/>
          <ac:spMkLst>
            <pc:docMk/>
            <pc:sldMk cId="118857776" sldId="2050096304"/>
            <ac:spMk id="10" creationId="{A444CE1C-85A2-45C2-9022-132478B5E327}"/>
          </ac:spMkLst>
        </pc:spChg>
        <pc:picChg chg="add mod">
          <ac:chgData name="Elżbieta Mączka" userId="S::emaczka@software.altkom.pl::6a62acad-3105-45e5-8a7a-9f800eda7840" providerId="AD" clId="Web-{4CB2B355-5981-4620-A82C-DA35274D6387}" dt="2022-01-19T14:26:42.478" v="63" actId="1076"/>
          <ac:picMkLst>
            <pc:docMk/>
            <pc:sldMk cId="118857776" sldId="2050096304"/>
            <ac:picMk id="11" creationId="{44826C5A-3E21-49FB-A14D-31F69A65146C}"/>
          </ac:picMkLst>
        </pc:picChg>
        <pc:picChg chg="mod">
          <ac:chgData name="Elżbieta Mączka" userId="S::emaczka@software.altkom.pl::6a62acad-3105-45e5-8a7a-9f800eda7840" providerId="AD" clId="Web-{4CB2B355-5981-4620-A82C-DA35274D6387}" dt="2022-01-19T14:19:44.531" v="32" actId="1076"/>
          <ac:picMkLst>
            <pc:docMk/>
            <pc:sldMk cId="118857776" sldId="2050096304"/>
            <ac:picMk id="12" creationId="{A159772A-373A-4D47-9A0F-1FDC837FD43E}"/>
          </ac:picMkLst>
        </pc:picChg>
        <pc:picChg chg="mod">
          <ac:chgData name="Elżbieta Mączka" userId="S::emaczka@software.altkom.pl::6a62acad-3105-45e5-8a7a-9f800eda7840" providerId="AD" clId="Web-{4CB2B355-5981-4620-A82C-DA35274D6387}" dt="2022-01-19T14:19:51.656" v="33" actId="1076"/>
          <ac:picMkLst>
            <pc:docMk/>
            <pc:sldMk cId="118857776" sldId="2050096304"/>
            <ac:picMk id="13" creationId="{2EE0FCE8-00CD-456A-961D-129FB8484C20}"/>
          </ac:picMkLst>
        </pc:picChg>
      </pc:sldChg>
    </pc:docChg>
  </pc:docChgLst>
  <pc:docChgLst>
    <pc:chgData name="Elżbieta Mączka" userId="S::emaczka@software.altkom.pl::6a62acad-3105-45e5-8a7a-9f800eda7840" providerId="AD" clId="Web-{E093AEC5-C076-4B33-AF03-179C013AC0A2}"/>
    <pc:docChg chg="delSld modSld">
      <pc:chgData name="Elżbieta Mączka" userId="S::emaczka@software.altkom.pl::6a62acad-3105-45e5-8a7a-9f800eda7840" providerId="AD" clId="Web-{E093AEC5-C076-4B33-AF03-179C013AC0A2}" dt="2022-01-15T21:31:39.970" v="14"/>
      <pc:docMkLst>
        <pc:docMk/>
      </pc:docMkLst>
      <pc:sldChg chg="del">
        <pc:chgData name="Elżbieta Mączka" userId="S::emaczka@software.altkom.pl::6a62acad-3105-45e5-8a7a-9f800eda7840" providerId="AD" clId="Web-{E093AEC5-C076-4B33-AF03-179C013AC0A2}" dt="2022-01-15T21:29:42.748" v="10"/>
        <pc:sldMkLst>
          <pc:docMk/>
          <pc:sldMk cId="888000330" sldId="2050096254"/>
        </pc:sldMkLst>
      </pc:sldChg>
      <pc:sldChg chg="del">
        <pc:chgData name="Elżbieta Mączka" userId="S::emaczka@software.altkom.pl::6a62acad-3105-45e5-8a7a-9f800eda7840" providerId="AD" clId="Web-{E093AEC5-C076-4B33-AF03-179C013AC0A2}" dt="2022-01-15T21:30:07.343" v="11"/>
        <pc:sldMkLst>
          <pc:docMk/>
          <pc:sldMk cId="728821298" sldId="2050096255"/>
        </pc:sldMkLst>
      </pc:sldChg>
      <pc:sldChg chg="del">
        <pc:chgData name="Elżbieta Mączka" userId="S::emaczka@software.altkom.pl::6a62acad-3105-45e5-8a7a-9f800eda7840" providerId="AD" clId="Web-{E093AEC5-C076-4B33-AF03-179C013AC0A2}" dt="2022-01-15T21:30:28.468" v="12"/>
        <pc:sldMkLst>
          <pc:docMk/>
          <pc:sldMk cId="1915731857" sldId="2050096263"/>
        </pc:sldMkLst>
      </pc:sldChg>
      <pc:sldChg chg="del">
        <pc:chgData name="Elżbieta Mączka" userId="S::emaczka@software.altkom.pl::6a62acad-3105-45e5-8a7a-9f800eda7840" providerId="AD" clId="Web-{E093AEC5-C076-4B33-AF03-179C013AC0A2}" dt="2022-01-15T21:30:47.297" v="13"/>
        <pc:sldMkLst>
          <pc:docMk/>
          <pc:sldMk cId="1595878801" sldId="2050096266"/>
        </pc:sldMkLst>
      </pc:sldChg>
      <pc:sldChg chg="del">
        <pc:chgData name="Elżbieta Mączka" userId="S::emaczka@software.altkom.pl::6a62acad-3105-45e5-8a7a-9f800eda7840" providerId="AD" clId="Web-{E093AEC5-C076-4B33-AF03-179C013AC0A2}" dt="2022-01-15T21:31:39.970" v="14"/>
        <pc:sldMkLst>
          <pc:docMk/>
          <pc:sldMk cId="3607599787" sldId="2050096272"/>
        </pc:sldMkLst>
      </pc:sldChg>
      <pc:sldChg chg="modSp modTransition">
        <pc:chgData name="Elżbieta Mączka" userId="S::emaczka@software.altkom.pl::6a62acad-3105-45e5-8a7a-9f800eda7840" providerId="AD" clId="Web-{E093AEC5-C076-4B33-AF03-179C013AC0A2}" dt="2022-01-15T21:29:09.076" v="9"/>
        <pc:sldMkLst>
          <pc:docMk/>
          <pc:sldMk cId="2410006206" sldId="2050096281"/>
        </pc:sldMkLst>
        <pc:spChg chg="mod">
          <ac:chgData name="Elżbieta Mączka" userId="S::emaczka@software.altkom.pl::6a62acad-3105-45e5-8a7a-9f800eda7840" providerId="AD" clId="Web-{E093AEC5-C076-4B33-AF03-179C013AC0A2}" dt="2022-01-15T21:24:27.100" v="0"/>
          <ac:spMkLst>
            <pc:docMk/>
            <pc:sldMk cId="2410006206" sldId="2050096281"/>
            <ac:spMk id="3" creationId="{8659F7A2-CA7F-9140-B134-4158BDFF0F26}"/>
          </ac:spMkLst>
        </pc:spChg>
      </pc:sldChg>
      <pc:sldChg chg="modSp modTransition">
        <pc:chgData name="Elżbieta Mączka" userId="S::emaczka@software.altkom.pl::6a62acad-3105-45e5-8a7a-9f800eda7840" providerId="AD" clId="Web-{E093AEC5-C076-4B33-AF03-179C013AC0A2}" dt="2022-01-15T21:28:34.153" v="6"/>
        <pc:sldMkLst>
          <pc:docMk/>
          <pc:sldMk cId="3682550405" sldId="2050096284"/>
        </pc:sldMkLst>
        <pc:spChg chg="mod">
          <ac:chgData name="Elżbieta Mączka" userId="S::emaczka@software.altkom.pl::6a62acad-3105-45e5-8a7a-9f800eda7840" providerId="AD" clId="Web-{E093AEC5-C076-4B33-AF03-179C013AC0A2}" dt="2022-01-15T21:25:10.914" v="2"/>
          <ac:spMkLst>
            <pc:docMk/>
            <pc:sldMk cId="3682550405" sldId="2050096284"/>
            <ac:spMk id="7" creationId="{4EE6A936-DC5A-46AF-BA58-F45512B35E02}"/>
          </ac:spMkLst>
        </pc:spChg>
      </pc:sldChg>
      <pc:sldChg chg="modSp modTransition">
        <pc:chgData name="Elżbieta Mączka" userId="S::emaczka@software.altkom.pl::6a62acad-3105-45e5-8a7a-9f800eda7840" providerId="AD" clId="Web-{E093AEC5-C076-4B33-AF03-179C013AC0A2}" dt="2022-01-15T21:28:48.747" v="7"/>
        <pc:sldMkLst>
          <pc:docMk/>
          <pc:sldMk cId="1711055899" sldId="2050096285"/>
        </pc:sldMkLst>
        <pc:spChg chg="mod">
          <ac:chgData name="Elżbieta Mączka" userId="S::emaczka@software.altkom.pl::6a62acad-3105-45e5-8a7a-9f800eda7840" providerId="AD" clId="Web-{E093AEC5-C076-4B33-AF03-179C013AC0A2}" dt="2022-01-15T21:24:53.647" v="1"/>
          <ac:spMkLst>
            <pc:docMk/>
            <pc:sldMk cId="1711055899" sldId="2050096285"/>
            <ac:spMk id="3" creationId="{7CD844F0-3E67-4D82-8B86-8E1123ACCF14}"/>
          </ac:spMkLst>
        </pc:spChg>
      </pc:sldChg>
    </pc:docChg>
  </pc:docChgLst>
  <pc:docChgLst>
    <pc:chgData name="Elżbieta Mączka" userId="S::emaczka@software.altkom.pl::6a62acad-3105-45e5-8a7a-9f800eda7840" providerId="AD" clId="Web-{75BDB07D-EFE4-4692-B74A-003388174961}"/>
    <pc:docChg chg="addSld delSld modSld">
      <pc:chgData name="Elżbieta Mączka" userId="S::emaczka@software.altkom.pl::6a62acad-3105-45e5-8a7a-9f800eda7840" providerId="AD" clId="Web-{75BDB07D-EFE4-4692-B74A-003388174961}" dt="2022-01-15T22:14:41.178" v="338" actId="20577"/>
      <pc:docMkLst>
        <pc:docMk/>
      </pc:docMkLst>
      <pc:sldChg chg="modSp">
        <pc:chgData name="Elżbieta Mączka" userId="S::emaczka@software.altkom.pl::6a62acad-3105-45e5-8a7a-9f800eda7840" providerId="AD" clId="Web-{75BDB07D-EFE4-4692-B74A-003388174961}" dt="2022-01-15T21:55:44.667" v="0" actId="1076"/>
        <pc:sldMkLst>
          <pc:docMk/>
          <pc:sldMk cId="2147791938" sldId="2050096261"/>
        </pc:sldMkLst>
        <pc:picChg chg="mod">
          <ac:chgData name="Elżbieta Mączka" userId="S::emaczka@software.altkom.pl::6a62acad-3105-45e5-8a7a-9f800eda7840" providerId="AD" clId="Web-{75BDB07D-EFE4-4692-B74A-003388174961}" dt="2022-01-15T21:55:44.667" v="0" actId="1076"/>
          <ac:picMkLst>
            <pc:docMk/>
            <pc:sldMk cId="2147791938" sldId="2050096261"/>
            <ac:picMk id="9" creationId="{DFF57A7B-2C85-44D6-9CD9-0940D8D0397C}"/>
          </ac:picMkLst>
        </pc:picChg>
      </pc:sldChg>
      <pc:sldChg chg="del">
        <pc:chgData name="Elżbieta Mączka" userId="S::emaczka@software.altkom.pl::6a62acad-3105-45e5-8a7a-9f800eda7840" providerId="AD" clId="Web-{75BDB07D-EFE4-4692-B74A-003388174961}" dt="2022-01-15T21:55:48.261" v="1"/>
        <pc:sldMkLst>
          <pc:docMk/>
          <pc:sldMk cId="2763422152" sldId="2050096262"/>
        </pc:sldMkLst>
      </pc:sldChg>
      <pc:sldChg chg="del">
        <pc:chgData name="Elżbieta Mączka" userId="S::emaczka@software.altkom.pl::6a62acad-3105-45e5-8a7a-9f800eda7840" providerId="AD" clId="Web-{75BDB07D-EFE4-4692-B74A-003388174961}" dt="2022-01-15T21:55:54.448" v="2"/>
        <pc:sldMkLst>
          <pc:docMk/>
          <pc:sldMk cId="3455237127" sldId="2050096264"/>
        </pc:sldMkLst>
      </pc:sldChg>
      <pc:sldChg chg="addSp delSp modSp del modTransition">
        <pc:chgData name="Elżbieta Mączka" userId="S::emaczka@software.altkom.pl::6a62acad-3105-45e5-8a7a-9f800eda7840" providerId="AD" clId="Web-{75BDB07D-EFE4-4692-B74A-003388174961}" dt="2022-01-15T22:06:03.276" v="33"/>
        <pc:sldMkLst>
          <pc:docMk/>
          <pc:sldMk cId="4106108161" sldId="2050096269"/>
        </pc:sldMkLst>
        <pc:picChg chg="add del mod">
          <ac:chgData name="Elżbieta Mączka" userId="S::emaczka@software.altkom.pl::6a62acad-3105-45e5-8a7a-9f800eda7840" providerId="AD" clId="Web-{75BDB07D-EFE4-4692-B74A-003388174961}" dt="2022-01-15T21:57:14.763" v="9"/>
          <ac:picMkLst>
            <pc:docMk/>
            <pc:sldMk cId="4106108161" sldId="2050096269"/>
            <ac:picMk id="2" creationId="{488ED65F-3A5A-409A-B3F7-944136A2E2C1}"/>
          </ac:picMkLst>
        </pc:picChg>
        <pc:picChg chg="add del mod">
          <ac:chgData name="Elżbieta Mączka" userId="S::emaczka@software.altkom.pl::6a62acad-3105-45e5-8a7a-9f800eda7840" providerId="AD" clId="Web-{75BDB07D-EFE4-4692-B74A-003388174961}" dt="2022-01-15T22:00:15.502" v="21"/>
          <ac:picMkLst>
            <pc:docMk/>
            <pc:sldMk cId="4106108161" sldId="2050096269"/>
            <ac:picMk id="3" creationId="{0581C1D6-B230-46F1-940A-C9F97012F29F}"/>
          </ac:picMkLst>
        </pc:picChg>
        <pc:picChg chg="add del mod">
          <ac:chgData name="Elżbieta Mączka" userId="S::emaczka@software.altkom.pl::6a62acad-3105-45e5-8a7a-9f800eda7840" providerId="AD" clId="Web-{75BDB07D-EFE4-4692-B74A-003388174961}" dt="2022-01-15T22:00:10.377" v="18"/>
          <ac:picMkLst>
            <pc:docMk/>
            <pc:sldMk cId="4106108161" sldId="2050096269"/>
            <ac:picMk id="4" creationId="{72F3BB64-C01F-435B-A262-D63D116011C7}"/>
          </ac:picMkLst>
        </pc:picChg>
        <pc:picChg chg="add del mod">
          <ac:chgData name="Elżbieta Mączka" userId="S::emaczka@software.altkom.pl::6a62acad-3105-45e5-8a7a-9f800eda7840" providerId="AD" clId="Web-{75BDB07D-EFE4-4692-B74A-003388174961}" dt="2022-01-15T22:00:11.845" v="19"/>
          <ac:picMkLst>
            <pc:docMk/>
            <pc:sldMk cId="4106108161" sldId="2050096269"/>
            <ac:picMk id="5" creationId="{26F53A96-B84B-4EE3-BF05-908A559A3897}"/>
          </ac:picMkLst>
        </pc:picChg>
        <pc:picChg chg="add del mod">
          <ac:chgData name="Elżbieta Mączka" userId="S::emaczka@software.altkom.pl::6a62acad-3105-45e5-8a7a-9f800eda7840" providerId="AD" clId="Web-{75BDB07D-EFE4-4692-B74A-003388174961}" dt="2022-01-15T22:00:12.986" v="20"/>
          <ac:picMkLst>
            <pc:docMk/>
            <pc:sldMk cId="4106108161" sldId="2050096269"/>
            <ac:picMk id="6" creationId="{707A290A-6A5C-4404-AAC9-FBD2DF1E4131}"/>
          </ac:picMkLst>
        </pc:picChg>
      </pc:sldChg>
      <pc:sldChg chg="modTransition">
        <pc:chgData name="Elżbieta Mączka" userId="S::emaczka@software.altkom.pl::6a62acad-3105-45e5-8a7a-9f800eda7840" providerId="AD" clId="Web-{75BDB07D-EFE4-4692-B74A-003388174961}" dt="2022-01-15T22:05:41.057" v="32"/>
        <pc:sldMkLst>
          <pc:docMk/>
          <pc:sldMk cId="2410006206" sldId="2050096281"/>
        </pc:sldMkLst>
      </pc:sldChg>
      <pc:sldChg chg="modSp add replId modTransition">
        <pc:chgData name="Elżbieta Mączka" userId="S::emaczka@software.altkom.pl::6a62acad-3105-45e5-8a7a-9f800eda7840" providerId="AD" clId="Web-{75BDB07D-EFE4-4692-B74A-003388174961}" dt="2022-01-15T22:14:41.178" v="338" actId="20577"/>
        <pc:sldMkLst>
          <pc:docMk/>
          <pc:sldMk cId="4118688374" sldId="2050096286"/>
        </pc:sldMkLst>
        <pc:spChg chg="mod">
          <ac:chgData name="Elżbieta Mączka" userId="S::emaczka@software.altkom.pl::6a62acad-3105-45e5-8a7a-9f800eda7840" providerId="AD" clId="Web-{75BDB07D-EFE4-4692-B74A-003388174961}" dt="2022-01-15T22:14:41.178" v="338" actId="20577"/>
          <ac:spMkLst>
            <pc:docMk/>
            <pc:sldMk cId="4118688374" sldId="2050096286"/>
            <ac:spMk id="25" creationId="{CA55B53D-B273-40CA-8A94-D34442008F9E}"/>
          </ac:spMkLst>
        </pc:spChg>
        <pc:spChg chg="mod">
          <ac:chgData name="Elżbieta Mączka" userId="S::emaczka@software.altkom.pl::6a62acad-3105-45e5-8a7a-9f800eda7840" providerId="AD" clId="Web-{75BDB07D-EFE4-4692-B74A-003388174961}" dt="2022-01-15T22:12:10.737" v="230" actId="20577"/>
          <ac:spMkLst>
            <pc:docMk/>
            <pc:sldMk cId="4118688374" sldId="2050096286"/>
            <ac:spMk id="26" creationId="{B0F32A11-162B-4ADB-8E14-5E24BA3205B3}"/>
          </ac:spMkLst>
        </pc:spChg>
        <pc:spChg chg="mod">
          <ac:chgData name="Elżbieta Mączka" userId="S::emaczka@software.altkom.pl::6a62acad-3105-45e5-8a7a-9f800eda7840" providerId="AD" clId="Web-{75BDB07D-EFE4-4692-B74A-003388174961}" dt="2022-01-15T22:14:06.818" v="311" actId="20577"/>
          <ac:spMkLst>
            <pc:docMk/>
            <pc:sldMk cId="4118688374" sldId="2050096286"/>
            <ac:spMk id="39" creationId="{B32A9AC9-69C5-4AC7-94B8-2DA7DC52CC5E}"/>
          </ac:spMkLst>
        </pc:spChg>
        <pc:picChg chg="mod">
          <ac:chgData name="Elżbieta Mączka" userId="S::emaczka@software.altkom.pl::6a62acad-3105-45e5-8a7a-9f800eda7840" providerId="AD" clId="Web-{75BDB07D-EFE4-4692-B74A-003388174961}" dt="2022-01-15T22:03:42.772" v="25" actId="1076"/>
          <ac:picMkLst>
            <pc:docMk/>
            <pc:sldMk cId="4118688374" sldId="2050096286"/>
            <ac:picMk id="29" creationId="{6741B655-D9A8-46C1-81E7-371A7D01E382}"/>
          </ac:picMkLst>
        </pc:picChg>
        <pc:picChg chg="mod">
          <ac:chgData name="Elżbieta Mączka" userId="S::emaczka@software.altkom.pl::6a62acad-3105-45e5-8a7a-9f800eda7840" providerId="AD" clId="Web-{75BDB07D-EFE4-4692-B74A-003388174961}" dt="2022-01-15T22:03:46.303" v="26" actId="1076"/>
          <ac:picMkLst>
            <pc:docMk/>
            <pc:sldMk cId="4118688374" sldId="2050096286"/>
            <ac:picMk id="31" creationId="{3AE306B1-1358-4F57-89DD-81C8D5AAE909}"/>
          </ac:picMkLst>
        </pc:picChg>
      </pc:sldChg>
      <pc:sldChg chg="modSp add replId modTransition">
        <pc:chgData name="Elżbieta Mączka" userId="S::emaczka@software.altkom.pl::6a62acad-3105-45e5-8a7a-9f800eda7840" providerId="AD" clId="Web-{75BDB07D-EFE4-4692-B74A-003388174961}" dt="2022-01-15T22:06:33.464" v="35" actId="14100"/>
        <pc:sldMkLst>
          <pc:docMk/>
          <pc:sldMk cId="4009144848" sldId="2050096287"/>
        </pc:sldMkLst>
        <pc:picChg chg="mod">
          <ac:chgData name="Elżbieta Mączka" userId="S::emaczka@software.altkom.pl::6a62acad-3105-45e5-8a7a-9f800eda7840" providerId="AD" clId="Web-{75BDB07D-EFE4-4692-B74A-003388174961}" dt="2022-01-15T22:06:33.464" v="35" actId="14100"/>
          <ac:picMkLst>
            <pc:docMk/>
            <pc:sldMk cId="4009144848" sldId="2050096287"/>
            <ac:picMk id="31" creationId="{3AE306B1-1358-4F57-89DD-81C8D5AAE909}"/>
          </ac:picMkLst>
        </pc:picChg>
      </pc:sldChg>
    </pc:docChg>
  </pc:docChgLst>
  <pc:docChgLst>
    <pc:chgData name="Elżbieta Mączka" userId="S::emaczka@software.altkom.pl::6a62acad-3105-45e5-8a7a-9f800eda7840" providerId="AD" clId="Web-{D8637205-8EDD-4EF0-A731-25D4AA5E897E}"/>
    <pc:docChg chg="addSld delSld modSld">
      <pc:chgData name="Elżbieta Mączka" userId="S::emaczka@software.altkom.pl::6a62acad-3105-45e5-8a7a-9f800eda7840" providerId="AD" clId="Web-{D8637205-8EDD-4EF0-A731-25D4AA5E897E}" dt="2022-01-16T11:46:18.838" v="118" actId="688"/>
      <pc:docMkLst>
        <pc:docMk/>
      </pc:docMkLst>
      <pc:sldChg chg="addSp delSp modSp addAnim modAnim">
        <pc:chgData name="Elżbieta Mączka" userId="S::emaczka@software.altkom.pl::6a62acad-3105-45e5-8a7a-9f800eda7840" providerId="AD" clId="Web-{D8637205-8EDD-4EF0-A731-25D4AA5E897E}" dt="2022-01-16T11:42:49.467" v="110"/>
        <pc:sldMkLst>
          <pc:docMk/>
          <pc:sldMk cId="1327645070" sldId="2050096271"/>
        </pc:sldMkLst>
        <pc:spChg chg="mod">
          <ac:chgData name="Elżbieta Mączka" userId="S::emaczka@software.altkom.pl::6a62acad-3105-45e5-8a7a-9f800eda7840" providerId="AD" clId="Web-{D8637205-8EDD-4EF0-A731-25D4AA5E897E}" dt="2022-01-16T11:31:56.101" v="10" actId="20577"/>
          <ac:spMkLst>
            <pc:docMk/>
            <pc:sldMk cId="1327645070" sldId="2050096271"/>
            <ac:spMk id="5" creationId="{1F7AE826-2E94-439F-81EB-489410094CD1}"/>
          </ac:spMkLst>
        </pc:spChg>
        <pc:spChg chg="add del mod">
          <ac:chgData name="Elżbieta Mączka" userId="S::emaczka@software.altkom.pl::6a62acad-3105-45e5-8a7a-9f800eda7840" providerId="AD" clId="Web-{D8637205-8EDD-4EF0-A731-25D4AA5E897E}" dt="2022-01-16T11:41:22.792" v="103"/>
          <ac:spMkLst>
            <pc:docMk/>
            <pc:sldMk cId="1327645070" sldId="2050096271"/>
            <ac:spMk id="6" creationId="{2F6CB773-D9E7-4AF8-9F17-65EC0FCB089E}"/>
          </ac:spMkLst>
        </pc:spChg>
        <pc:spChg chg="add mod">
          <ac:chgData name="Elżbieta Mączka" userId="S::emaczka@software.altkom.pl::6a62acad-3105-45e5-8a7a-9f800eda7840" providerId="AD" clId="Web-{D8637205-8EDD-4EF0-A731-25D4AA5E897E}" dt="2022-01-16T11:41:56.574" v="108" actId="14100"/>
          <ac:spMkLst>
            <pc:docMk/>
            <pc:sldMk cId="1327645070" sldId="2050096271"/>
            <ac:spMk id="7" creationId="{1D9D0604-DA8B-49DC-819A-ECD9E11B3612}"/>
          </ac:spMkLst>
        </pc:spChg>
      </pc:sldChg>
      <pc:sldChg chg="addSp modSp">
        <pc:chgData name="Elżbieta Mączka" userId="S::emaczka@software.altkom.pl::6a62acad-3105-45e5-8a7a-9f800eda7840" providerId="AD" clId="Web-{D8637205-8EDD-4EF0-A731-25D4AA5E897E}" dt="2022-01-16T11:45:01.111" v="112" actId="1076"/>
        <pc:sldMkLst>
          <pc:docMk/>
          <pc:sldMk cId="4118688374" sldId="2050096286"/>
        </pc:sldMkLst>
        <pc:spChg chg="mod">
          <ac:chgData name="Elżbieta Mączka" userId="S::emaczka@software.altkom.pl::6a62acad-3105-45e5-8a7a-9f800eda7840" providerId="AD" clId="Web-{D8637205-8EDD-4EF0-A731-25D4AA5E897E}" dt="2022-01-16T11:34:27.747" v="25" actId="20577"/>
          <ac:spMkLst>
            <pc:docMk/>
            <pc:sldMk cId="4118688374" sldId="2050096286"/>
            <ac:spMk id="25" creationId="{CA55B53D-B273-40CA-8A94-D34442008F9E}"/>
          </ac:spMkLst>
        </pc:spChg>
        <pc:spChg chg="mod">
          <ac:chgData name="Elżbieta Mączka" userId="S::emaczka@software.altkom.pl::6a62acad-3105-45e5-8a7a-9f800eda7840" providerId="AD" clId="Web-{D8637205-8EDD-4EF0-A731-25D4AA5E897E}" dt="2022-01-16T11:35:26.530" v="36" actId="20577"/>
          <ac:spMkLst>
            <pc:docMk/>
            <pc:sldMk cId="4118688374" sldId="2050096286"/>
            <ac:spMk id="26" creationId="{B0F32A11-162B-4ADB-8E14-5E24BA3205B3}"/>
          </ac:spMkLst>
        </pc:spChg>
        <pc:spChg chg="mod">
          <ac:chgData name="Elżbieta Mączka" userId="S::emaczka@software.altkom.pl::6a62acad-3105-45e5-8a7a-9f800eda7840" providerId="AD" clId="Web-{D8637205-8EDD-4EF0-A731-25D4AA5E897E}" dt="2022-01-16T11:35:37.077" v="39" actId="20577"/>
          <ac:spMkLst>
            <pc:docMk/>
            <pc:sldMk cId="4118688374" sldId="2050096286"/>
            <ac:spMk id="39" creationId="{B32A9AC9-69C5-4AC7-94B8-2DA7DC52CC5E}"/>
          </ac:spMkLst>
        </pc:spChg>
        <pc:picChg chg="add mod">
          <ac:chgData name="Elżbieta Mączka" userId="S::emaczka@software.altkom.pl::6a62acad-3105-45e5-8a7a-9f800eda7840" providerId="AD" clId="Web-{D8637205-8EDD-4EF0-A731-25D4AA5E897E}" dt="2022-01-16T11:45:01.111" v="112" actId="1076"/>
          <ac:picMkLst>
            <pc:docMk/>
            <pc:sldMk cId="4118688374" sldId="2050096286"/>
            <ac:picMk id="2" creationId="{8ED0E48A-1452-4A42-B522-46B648E10F81}"/>
          </ac:picMkLst>
        </pc:picChg>
      </pc:sldChg>
      <pc:sldChg chg="modSp add replId">
        <pc:chgData name="Elżbieta Mączka" userId="S::emaczka@software.altkom.pl::6a62acad-3105-45e5-8a7a-9f800eda7840" providerId="AD" clId="Web-{D8637205-8EDD-4EF0-A731-25D4AA5E897E}" dt="2022-01-16T11:45:47.097" v="115" actId="688"/>
        <pc:sldMkLst>
          <pc:docMk/>
          <pc:sldMk cId="260094929" sldId="2050096287"/>
        </pc:sldMkLst>
        <pc:picChg chg="mod">
          <ac:chgData name="Elżbieta Mączka" userId="S::emaczka@software.altkom.pl::6a62acad-3105-45e5-8a7a-9f800eda7840" providerId="AD" clId="Web-{D8637205-8EDD-4EF0-A731-25D4AA5E897E}" dt="2022-01-16T11:45:47.097" v="115" actId="688"/>
          <ac:picMkLst>
            <pc:docMk/>
            <pc:sldMk cId="260094929" sldId="2050096287"/>
            <ac:picMk id="2" creationId="{8ED0E48A-1452-4A42-B522-46B648E10F81}"/>
          </ac:picMkLst>
        </pc:picChg>
      </pc:sldChg>
      <pc:sldChg chg="del">
        <pc:chgData name="Elżbieta Mączka" userId="S::emaczka@software.altkom.pl::6a62acad-3105-45e5-8a7a-9f800eda7840" providerId="AD" clId="Web-{D8637205-8EDD-4EF0-A731-25D4AA5E897E}" dt="2022-01-16T11:32:26.321" v="11"/>
        <pc:sldMkLst>
          <pc:docMk/>
          <pc:sldMk cId="4009144848" sldId="2050096287"/>
        </pc:sldMkLst>
      </pc:sldChg>
      <pc:sldChg chg="modSp add replId">
        <pc:chgData name="Elżbieta Mączka" userId="S::emaczka@software.altkom.pl::6a62acad-3105-45e5-8a7a-9f800eda7840" providerId="AD" clId="Web-{D8637205-8EDD-4EF0-A731-25D4AA5E897E}" dt="2022-01-16T11:46:18.838" v="118" actId="688"/>
        <pc:sldMkLst>
          <pc:docMk/>
          <pc:sldMk cId="2116447974" sldId="2050096288"/>
        </pc:sldMkLst>
        <pc:picChg chg="mod">
          <ac:chgData name="Elżbieta Mączka" userId="S::emaczka@software.altkom.pl::6a62acad-3105-45e5-8a7a-9f800eda7840" providerId="AD" clId="Web-{D8637205-8EDD-4EF0-A731-25D4AA5E897E}" dt="2022-01-16T11:46:18.838" v="118" actId="688"/>
          <ac:picMkLst>
            <pc:docMk/>
            <pc:sldMk cId="2116447974" sldId="2050096288"/>
            <ac:picMk id="2" creationId="{8ED0E48A-1452-4A42-B522-46B648E10F81}"/>
          </ac:picMkLst>
        </pc:picChg>
      </pc:sldChg>
    </pc:docChg>
  </pc:docChgLst>
  <pc:docChgLst>
    <pc:chgData name="Elżbieta Mączka" userId="S::emaczka@software.altkom.pl::6a62acad-3105-45e5-8a7a-9f800eda7840" providerId="AD" clId="Web-{CF4FA6D0-1AA9-4568-AFE5-E212260534E6}"/>
    <pc:docChg chg="modSld">
      <pc:chgData name="Elżbieta Mączka" userId="S::emaczka@software.altkom.pl::6a62acad-3105-45e5-8a7a-9f800eda7840" providerId="AD" clId="Web-{CF4FA6D0-1AA9-4568-AFE5-E212260534E6}" dt="2022-01-16T18:06:07.139" v="4" actId="20577"/>
      <pc:docMkLst>
        <pc:docMk/>
      </pc:docMkLst>
      <pc:sldChg chg="modSp">
        <pc:chgData name="Elżbieta Mączka" userId="S::emaczka@software.altkom.pl::6a62acad-3105-45e5-8a7a-9f800eda7840" providerId="AD" clId="Web-{CF4FA6D0-1AA9-4568-AFE5-E212260534E6}" dt="2022-01-16T18:04:40.290" v="2" actId="20577"/>
        <pc:sldMkLst>
          <pc:docMk/>
          <pc:sldMk cId="4051089185" sldId="2050096252"/>
        </pc:sldMkLst>
        <pc:spChg chg="mod">
          <ac:chgData name="Elżbieta Mączka" userId="S::emaczka@software.altkom.pl::6a62acad-3105-45e5-8a7a-9f800eda7840" providerId="AD" clId="Web-{CF4FA6D0-1AA9-4568-AFE5-E212260534E6}" dt="2022-01-16T18:04:40.290" v="2" actId="20577"/>
          <ac:spMkLst>
            <pc:docMk/>
            <pc:sldMk cId="4051089185" sldId="2050096252"/>
            <ac:spMk id="10" creationId="{8911811C-C178-8746-8134-F980D69D7370}"/>
          </ac:spMkLst>
        </pc:spChg>
      </pc:sldChg>
      <pc:sldChg chg="modSp">
        <pc:chgData name="Elżbieta Mączka" userId="S::emaczka@software.altkom.pl::6a62acad-3105-45e5-8a7a-9f800eda7840" providerId="AD" clId="Web-{CF4FA6D0-1AA9-4568-AFE5-E212260534E6}" dt="2022-01-16T18:06:07.139" v="4" actId="20577"/>
        <pc:sldMkLst>
          <pc:docMk/>
          <pc:sldMk cId="565182084" sldId="2050096289"/>
        </pc:sldMkLst>
        <pc:spChg chg="mod">
          <ac:chgData name="Elżbieta Mączka" userId="S::emaczka@software.altkom.pl::6a62acad-3105-45e5-8a7a-9f800eda7840" providerId="AD" clId="Web-{CF4FA6D0-1AA9-4568-AFE5-E212260534E6}" dt="2022-01-16T18:06:07.139" v="4" actId="20577"/>
          <ac:spMkLst>
            <pc:docMk/>
            <pc:sldMk cId="565182084" sldId="2050096289"/>
            <ac:spMk id="4" creationId="{F1979B23-7FD7-49A1-9A60-0AEFE09CD2D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5E0F9-0695-44A9-B4F2-BC97B599FC25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CD0BA89-FC82-43A0-B457-1EE89694BA9E}">
      <dgm:prSet phldrT="[Text]" phldr="0"/>
      <dgm:spPr/>
      <dgm:t>
        <a:bodyPr/>
        <a:lstStyle/>
        <a:p>
          <a:pPr rtl="0"/>
          <a:r>
            <a:rPr lang="en-GB" dirty="0">
              <a:latin typeface="Montserrat Medium"/>
            </a:rPr>
            <a:t>Superadmin </a:t>
          </a:r>
          <a:br>
            <a:rPr lang="en-GB" dirty="0">
              <a:latin typeface="Montserrat Medium"/>
            </a:rPr>
          </a:br>
          <a:r>
            <a:rPr lang="en-GB" dirty="0">
              <a:latin typeface="Montserrat Medium"/>
            </a:rPr>
            <a:t>id = 1</a:t>
          </a:r>
        </a:p>
      </dgm:t>
    </dgm:pt>
    <dgm:pt modelId="{50A04847-05EC-4AAA-AD8B-F6B786861518}" type="parTrans" cxnId="{0526F860-F7CD-44E8-85BC-B5322EB3E253}">
      <dgm:prSet/>
      <dgm:spPr/>
      <dgm:t>
        <a:bodyPr/>
        <a:lstStyle/>
        <a:p>
          <a:endParaRPr lang="en-GB"/>
        </a:p>
      </dgm:t>
    </dgm:pt>
    <dgm:pt modelId="{468B3E92-5574-4443-9F27-DD29CF64C6B4}" type="sibTrans" cxnId="{0526F860-F7CD-44E8-85BC-B5322EB3E253}">
      <dgm:prSet/>
      <dgm:spPr/>
      <dgm:t>
        <a:bodyPr/>
        <a:lstStyle/>
        <a:p>
          <a:endParaRPr lang="en-GB"/>
        </a:p>
      </dgm:t>
    </dgm:pt>
    <dgm:pt modelId="{CDF53E17-3B34-45C5-AB9A-2626A65B5F6E}">
      <dgm:prSet phldrT="[Text]" phldr="0"/>
      <dgm:spPr/>
      <dgm:t>
        <a:bodyPr/>
        <a:lstStyle/>
        <a:p>
          <a:pPr rtl="0"/>
          <a:r>
            <a:rPr lang="en-GB" dirty="0">
              <a:latin typeface="Montserrat Medium"/>
            </a:rPr>
            <a:t>Admin id = 11</a:t>
          </a:r>
          <a:endParaRPr lang="en-GB" dirty="0"/>
        </a:p>
      </dgm:t>
    </dgm:pt>
    <dgm:pt modelId="{56CEE515-F1C8-447F-ABEF-B11AE6294C21}" type="parTrans" cxnId="{0CA15C42-EF88-4CC2-9431-2ED739C922C9}">
      <dgm:prSet/>
      <dgm:spPr/>
      <dgm:t>
        <a:bodyPr/>
        <a:lstStyle/>
        <a:p>
          <a:endParaRPr lang="en-GB"/>
        </a:p>
      </dgm:t>
    </dgm:pt>
    <dgm:pt modelId="{AF271BBD-D0E7-4920-8960-41E6D9798FE3}" type="sibTrans" cxnId="{0CA15C42-EF88-4CC2-9431-2ED739C922C9}">
      <dgm:prSet/>
      <dgm:spPr/>
      <dgm:t>
        <a:bodyPr/>
        <a:lstStyle/>
        <a:p>
          <a:endParaRPr lang="en-GB"/>
        </a:p>
      </dgm:t>
    </dgm:pt>
    <dgm:pt modelId="{B6C1229E-1DEC-4DF7-8B37-49FF8FE874CB}">
      <dgm:prSet phldrT="[Text]" phldr="0"/>
      <dgm:spPr/>
      <dgm:t>
        <a:bodyPr/>
        <a:lstStyle/>
        <a:p>
          <a:pPr rtl="0"/>
          <a:r>
            <a:rPr lang="en-GB" dirty="0">
              <a:latin typeface="Montserrat Medium"/>
            </a:rPr>
            <a:t>Użytkownik </a:t>
          </a:r>
          <a:br>
            <a:rPr lang="en-GB" dirty="0">
              <a:latin typeface="Montserrat Medium"/>
            </a:rPr>
          </a:br>
          <a:r>
            <a:rPr lang="en-GB" dirty="0">
              <a:latin typeface="Montserrat Medium"/>
            </a:rPr>
            <a:t>id = 21</a:t>
          </a:r>
        </a:p>
      </dgm:t>
    </dgm:pt>
    <dgm:pt modelId="{FED32581-B583-4EBB-A08F-1F4D6D95B3CA}" type="parTrans" cxnId="{B25AEF5C-8BEB-4607-B420-D539255DB450}">
      <dgm:prSet/>
      <dgm:spPr/>
      <dgm:t>
        <a:bodyPr/>
        <a:lstStyle/>
        <a:p>
          <a:endParaRPr lang="en-GB"/>
        </a:p>
      </dgm:t>
    </dgm:pt>
    <dgm:pt modelId="{62070CC2-D525-4300-B3E4-CB59C4DCE42B}" type="sibTrans" cxnId="{B25AEF5C-8BEB-4607-B420-D539255DB450}">
      <dgm:prSet/>
      <dgm:spPr/>
      <dgm:t>
        <a:bodyPr/>
        <a:lstStyle/>
        <a:p>
          <a:endParaRPr lang="en-GB"/>
        </a:p>
      </dgm:t>
    </dgm:pt>
    <dgm:pt modelId="{FEE9CA4C-94E8-4C5B-A5CE-E7ACE4978A74}">
      <dgm:prSet phldrT="[Text]" phldr="0"/>
      <dgm:spPr/>
      <dgm:t>
        <a:bodyPr/>
        <a:lstStyle/>
        <a:p>
          <a:pPr rtl="0"/>
          <a:r>
            <a:rPr lang="en-GB" dirty="0" err="1">
              <a:latin typeface="Montserrat Medium"/>
            </a:rPr>
            <a:t>Użytkownik</a:t>
          </a:r>
          <a:r>
            <a:rPr lang="en-GB" dirty="0">
              <a:latin typeface="Montserrat Medium"/>
            </a:rPr>
            <a:t> </a:t>
          </a:r>
          <a:br>
            <a:rPr lang="en-GB" dirty="0">
              <a:latin typeface="Montserrat Medium"/>
            </a:rPr>
          </a:br>
          <a:r>
            <a:rPr lang="en-GB" dirty="0">
              <a:latin typeface="Montserrat Medium"/>
            </a:rPr>
            <a:t>id = 22</a:t>
          </a:r>
        </a:p>
      </dgm:t>
    </dgm:pt>
    <dgm:pt modelId="{0FA456CA-2C4B-4A92-A80D-1AF82EEB589D}" type="parTrans" cxnId="{C59FED8C-59E7-436C-8DE0-CF597BEC3168}">
      <dgm:prSet/>
      <dgm:spPr/>
      <dgm:t>
        <a:bodyPr/>
        <a:lstStyle/>
        <a:p>
          <a:endParaRPr lang="en-GB"/>
        </a:p>
      </dgm:t>
    </dgm:pt>
    <dgm:pt modelId="{09191C6C-55E9-4F63-9016-A9C35A1743C4}" type="sibTrans" cxnId="{C59FED8C-59E7-436C-8DE0-CF597BEC3168}">
      <dgm:prSet/>
      <dgm:spPr/>
      <dgm:t>
        <a:bodyPr/>
        <a:lstStyle/>
        <a:p>
          <a:endParaRPr lang="en-GB"/>
        </a:p>
      </dgm:t>
    </dgm:pt>
    <dgm:pt modelId="{836BA044-16E4-4189-9270-F0014BC777EF}">
      <dgm:prSet phldrT="[Text]" phldr="0"/>
      <dgm:spPr/>
      <dgm:t>
        <a:bodyPr/>
        <a:lstStyle/>
        <a:p>
          <a:pPr rtl="0"/>
          <a:r>
            <a:rPr lang="en-GB" dirty="0">
              <a:latin typeface="Montserrat Medium"/>
            </a:rPr>
            <a:t>Admin id = 12</a:t>
          </a:r>
          <a:endParaRPr lang="en-GB" dirty="0"/>
        </a:p>
      </dgm:t>
    </dgm:pt>
    <dgm:pt modelId="{F5F06484-9C0B-420C-9040-850C76FE8C91}" type="parTrans" cxnId="{C33639C2-426A-43C9-ACB8-18C21E47BD07}">
      <dgm:prSet/>
      <dgm:spPr/>
      <dgm:t>
        <a:bodyPr/>
        <a:lstStyle/>
        <a:p>
          <a:endParaRPr lang="en-GB"/>
        </a:p>
      </dgm:t>
    </dgm:pt>
    <dgm:pt modelId="{CD868211-9462-4FF2-991F-6EA181F44E61}" type="sibTrans" cxnId="{C33639C2-426A-43C9-ACB8-18C21E47BD07}">
      <dgm:prSet/>
      <dgm:spPr/>
      <dgm:t>
        <a:bodyPr/>
        <a:lstStyle/>
        <a:p>
          <a:endParaRPr lang="en-GB"/>
        </a:p>
      </dgm:t>
    </dgm:pt>
    <dgm:pt modelId="{2431FF86-8498-47D1-B3B1-F13D5E8E5CC6}">
      <dgm:prSet phldrT="[Text]" phldr="0"/>
      <dgm:spPr/>
      <dgm:t>
        <a:bodyPr/>
        <a:lstStyle/>
        <a:p>
          <a:pPr rtl="0"/>
          <a:r>
            <a:rPr lang="en-GB" dirty="0" err="1">
              <a:latin typeface="Montserrat Medium"/>
            </a:rPr>
            <a:t>Użytkownik</a:t>
          </a:r>
          <a:r>
            <a:rPr lang="en-GB" dirty="0">
              <a:latin typeface="Montserrat Medium"/>
            </a:rPr>
            <a:t> </a:t>
          </a:r>
          <a:br>
            <a:rPr lang="en-GB" dirty="0">
              <a:latin typeface="Montserrat Medium"/>
            </a:rPr>
          </a:br>
          <a:r>
            <a:rPr lang="en-GB" dirty="0">
              <a:latin typeface="Montserrat Medium"/>
            </a:rPr>
            <a:t>id = 23</a:t>
          </a:r>
        </a:p>
      </dgm:t>
    </dgm:pt>
    <dgm:pt modelId="{70209742-74D9-4E65-96A7-D52EC22F6D25}" type="parTrans" cxnId="{C899C1F8-DE79-4862-B0ED-A00E8F416AF4}">
      <dgm:prSet/>
      <dgm:spPr/>
      <dgm:t>
        <a:bodyPr/>
        <a:lstStyle/>
        <a:p>
          <a:endParaRPr lang="en-GB"/>
        </a:p>
      </dgm:t>
    </dgm:pt>
    <dgm:pt modelId="{CFA0FB34-C893-45B6-B244-34294F16A8D6}" type="sibTrans" cxnId="{C899C1F8-DE79-4862-B0ED-A00E8F416AF4}">
      <dgm:prSet/>
      <dgm:spPr/>
      <dgm:t>
        <a:bodyPr/>
        <a:lstStyle/>
        <a:p>
          <a:endParaRPr lang="en-GB"/>
        </a:p>
      </dgm:t>
    </dgm:pt>
    <dgm:pt modelId="{A324DFF6-DAE2-444D-864D-48D6E1CB9D8C}">
      <dgm:prSet phldrT="[Text]" phldr="0"/>
      <dgm:spPr/>
      <dgm:t>
        <a:bodyPr/>
        <a:lstStyle/>
        <a:p>
          <a:pPr rtl="0"/>
          <a:r>
            <a:rPr lang="en-GB" dirty="0" err="1">
              <a:latin typeface="Montserrat Light"/>
            </a:rPr>
            <a:t>Poziom</a:t>
          </a:r>
          <a:r>
            <a:rPr lang="en-GB" dirty="0">
              <a:latin typeface="Montserrat Light"/>
            </a:rPr>
            <a:t> 1</a:t>
          </a:r>
        </a:p>
      </dgm:t>
    </dgm:pt>
    <dgm:pt modelId="{858DA8DA-D4BE-4D07-89E1-7DA3C5535A48}" type="parTrans" cxnId="{798190EA-D78F-4D3A-A739-A64D17689BF5}">
      <dgm:prSet/>
      <dgm:spPr/>
      <dgm:t>
        <a:bodyPr/>
        <a:lstStyle/>
        <a:p>
          <a:endParaRPr lang="en-GB"/>
        </a:p>
      </dgm:t>
    </dgm:pt>
    <dgm:pt modelId="{CDD87120-B110-475D-8C1D-B2B148A07D8A}" type="sibTrans" cxnId="{798190EA-D78F-4D3A-A739-A64D17689BF5}">
      <dgm:prSet/>
      <dgm:spPr/>
      <dgm:t>
        <a:bodyPr/>
        <a:lstStyle/>
        <a:p>
          <a:endParaRPr lang="en-GB"/>
        </a:p>
      </dgm:t>
    </dgm:pt>
    <dgm:pt modelId="{29D959A8-4725-4BF3-802A-637219DDC01F}">
      <dgm:prSet phldrT="[Text]" phldr="0"/>
      <dgm:spPr/>
      <dgm:t>
        <a:bodyPr/>
        <a:lstStyle/>
        <a:p>
          <a:pPr rtl="0"/>
          <a:r>
            <a:rPr lang="en-GB" dirty="0" err="1">
              <a:latin typeface="Montserrat Light"/>
            </a:rPr>
            <a:t>Poziom</a:t>
          </a:r>
          <a:r>
            <a:rPr lang="en-GB" dirty="0">
              <a:latin typeface="Montserrat Light"/>
            </a:rPr>
            <a:t> 2</a:t>
          </a:r>
        </a:p>
      </dgm:t>
    </dgm:pt>
    <dgm:pt modelId="{6F423FF0-A0E8-420D-BD64-85D99A975EB6}" type="parTrans" cxnId="{1061291F-776D-4529-A97B-51E081A8975F}">
      <dgm:prSet/>
      <dgm:spPr/>
      <dgm:t>
        <a:bodyPr/>
        <a:lstStyle/>
        <a:p>
          <a:endParaRPr lang="en-GB"/>
        </a:p>
      </dgm:t>
    </dgm:pt>
    <dgm:pt modelId="{6442A461-04D2-486B-BFBA-20E9E6DEFD98}" type="sibTrans" cxnId="{1061291F-776D-4529-A97B-51E081A8975F}">
      <dgm:prSet/>
      <dgm:spPr/>
      <dgm:t>
        <a:bodyPr/>
        <a:lstStyle/>
        <a:p>
          <a:endParaRPr lang="en-GB"/>
        </a:p>
      </dgm:t>
    </dgm:pt>
    <dgm:pt modelId="{37724C8B-EB74-4AC4-B176-EB9531F783E5}">
      <dgm:prSet phldrT="[Text]" phldr="0"/>
      <dgm:spPr/>
      <dgm:t>
        <a:bodyPr/>
        <a:lstStyle/>
        <a:p>
          <a:pPr rtl="0"/>
          <a:r>
            <a:rPr lang="en-GB" dirty="0" err="1">
              <a:latin typeface="Montserrat Light"/>
            </a:rPr>
            <a:t>Poziom</a:t>
          </a:r>
          <a:r>
            <a:rPr lang="en-GB" dirty="0">
              <a:latin typeface="Montserrat Light"/>
            </a:rPr>
            <a:t> 3</a:t>
          </a:r>
        </a:p>
      </dgm:t>
    </dgm:pt>
    <dgm:pt modelId="{8515306B-9201-4A19-AD93-1860FF8B1624}" type="parTrans" cxnId="{A5CC1DCB-F02E-48F6-92EB-CB6F72E429AA}">
      <dgm:prSet/>
      <dgm:spPr/>
      <dgm:t>
        <a:bodyPr/>
        <a:lstStyle/>
        <a:p>
          <a:endParaRPr lang="en-GB"/>
        </a:p>
      </dgm:t>
    </dgm:pt>
    <dgm:pt modelId="{1700AD40-B0B1-470B-A904-CA1423F01B41}" type="sibTrans" cxnId="{A5CC1DCB-F02E-48F6-92EB-CB6F72E429AA}">
      <dgm:prSet/>
      <dgm:spPr/>
      <dgm:t>
        <a:bodyPr/>
        <a:lstStyle/>
        <a:p>
          <a:endParaRPr lang="en-GB"/>
        </a:p>
      </dgm:t>
    </dgm:pt>
    <dgm:pt modelId="{69EE70BB-7496-4C0A-B890-120FBD608C2B}">
      <dgm:prSet phldr="0"/>
      <dgm:spPr/>
      <dgm:t>
        <a:bodyPr/>
        <a:lstStyle/>
        <a:p>
          <a:pPr rtl="0"/>
          <a:r>
            <a:rPr lang="en-GB" dirty="0">
              <a:latin typeface="Montserrat Light"/>
            </a:rPr>
            <a:t>Poziom 4</a:t>
          </a:r>
        </a:p>
      </dgm:t>
    </dgm:pt>
    <dgm:pt modelId="{4F1F99B5-E525-4508-A42C-196B2509D451}" type="parTrans" cxnId="{7DF622F0-3F11-4F31-85D1-D4FBC380A584}">
      <dgm:prSet/>
      <dgm:spPr/>
    </dgm:pt>
    <dgm:pt modelId="{13035829-03B6-4887-B446-6F7E8F88405C}" type="sibTrans" cxnId="{7DF622F0-3F11-4F31-85D1-D4FBC380A584}">
      <dgm:prSet/>
      <dgm:spPr/>
    </dgm:pt>
    <dgm:pt modelId="{9E3DF7C6-9A39-4507-B6BA-DF048F608763}">
      <dgm:prSet phldr="0"/>
      <dgm:spPr/>
      <dgm:t>
        <a:bodyPr/>
        <a:lstStyle/>
        <a:p>
          <a:pPr rtl="0"/>
          <a:r>
            <a:rPr lang="en-GB" dirty="0" err="1">
              <a:latin typeface="Montserrat Medium"/>
            </a:rPr>
            <a:t>Użytkownik</a:t>
          </a:r>
          <a:r>
            <a:rPr lang="en-GB" dirty="0">
              <a:latin typeface="Montserrat Medium"/>
            </a:rPr>
            <a:t> </a:t>
          </a:r>
          <a:r>
            <a:rPr lang="en-GB" dirty="0" err="1">
              <a:latin typeface="Montserrat Medium"/>
            </a:rPr>
            <a:t>niezalogowany</a:t>
          </a:r>
          <a:endParaRPr lang="en-GB" dirty="0">
            <a:latin typeface="Montserrat Medium"/>
          </a:endParaRPr>
        </a:p>
      </dgm:t>
    </dgm:pt>
    <dgm:pt modelId="{88465DDC-5411-4FCC-9053-98D15CF259D2}" type="parTrans" cxnId="{DC3930F4-B7AE-4A61-A91E-E92532440659}">
      <dgm:prSet/>
      <dgm:spPr/>
    </dgm:pt>
    <dgm:pt modelId="{8B517122-2B20-4221-99D4-38683B82BE04}" type="sibTrans" cxnId="{DC3930F4-B7AE-4A61-A91E-E92532440659}">
      <dgm:prSet/>
      <dgm:spPr/>
    </dgm:pt>
    <dgm:pt modelId="{CF71BDD0-9E71-45EF-9B76-BE168F1A52ED}" type="pres">
      <dgm:prSet presAssocID="{2E95E0F9-0695-44A9-B4F2-BC97B599FC2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B5024C-3CB1-4AF2-A9D1-8F7206266B6B}" type="pres">
      <dgm:prSet presAssocID="{2E95E0F9-0695-44A9-B4F2-BC97B599FC25}" presName="hierFlow" presStyleCnt="0"/>
      <dgm:spPr/>
    </dgm:pt>
    <dgm:pt modelId="{ECD3881B-E8D1-4361-B63B-147FD17C20AA}" type="pres">
      <dgm:prSet presAssocID="{2E95E0F9-0695-44A9-B4F2-BC97B599FC25}" presName="firstBuf" presStyleCnt="0"/>
      <dgm:spPr/>
    </dgm:pt>
    <dgm:pt modelId="{00FDE96B-FE7C-4CE2-BA40-0C49440EC169}" type="pres">
      <dgm:prSet presAssocID="{2E95E0F9-0695-44A9-B4F2-BC97B599FC2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5EC4F97-40A2-45D4-81FB-0882EB56CAC7}" type="pres">
      <dgm:prSet presAssocID="{5CD0BA89-FC82-43A0-B457-1EE89694BA9E}" presName="Name14" presStyleCnt="0"/>
      <dgm:spPr/>
    </dgm:pt>
    <dgm:pt modelId="{3D3A68F6-905F-418E-9B3B-C41669CA1270}" type="pres">
      <dgm:prSet presAssocID="{5CD0BA89-FC82-43A0-B457-1EE89694BA9E}" presName="level1Shape" presStyleLbl="node0" presStyleIdx="0" presStyleCnt="1">
        <dgm:presLayoutVars>
          <dgm:chPref val="3"/>
        </dgm:presLayoutVars>
      </dgm:prSet>
      <dgm:spPr/>
    </dgm:pt>
    <dgm:pt modelId="{30308C25-FBDF-4EBA-AB1A-F608A6A89695}" type="pres">
      <dgm:prSet presAssocID="{5CD0BA89-FC82-43A0-B457-1EE89694BA9E}" presName="hierChild2" presStyleCnt="0"/>
      <dgm:spPr/>
    </dgm:pt>
    <dgm:pt modelId="{88E2FABD-528E-4C40-8CD5-7E74BE52D97B}" type="pres">
      <dgm:prSet presAssocID="{56CEE515-F1C8-447F-ABEF-B11AE6294C21}" presName="Name19" presStyleLbl="parChTrans1D2" presStyleIdx="0" presStyleCnt="2"/>
      <dgm:spPr/>
    </dgm:pt>
    <dgm:pt modelId="{3FD97007-49F2-4917-A93C-B4D2576AB64E}" type="pres">
      <dgm:prSet presAssocID="{CDF53E17-3B34-45C5-AB9A-2626A65B5F6E}" presName="Name21" presStyleCnt="0"/>
      <dgm:spPr/>
    </dgm:pt>
    <dgm:pt modelId="{964AFD04-47D0-4EC7-B28F-16E2E9B8E9AC}" type="pres">
      <dgm:prSet presAssocID="{CDF53E17-3B34-45C5-AB9A-2626A65B5F6E}" presName="level2Shape" presStyleLbl="node2" presStyleIdx="0" presStyleCnt="2"/>
      <dgm:spPr/>
    </dgm:pt>
    <dgm:pt modelId="{D0293CBF-F53F-42BF-9D81-13B4803210EC}" type="pres">
      <dgm:prSet presAssocID="{CDF53E17-3B34-45C5-AB9A-2626A65B5F6E}" presName="hierChild3" presStyleCnt="0"/>
      <dgm:spPr/>
    </dgm:pt>
    <dgm:pt modelId="{F59311CA-2DF1-4A4B-AFDC-39259BA3E4AC}" type="pres">
      <dgm:prSet presAssocID="{FED32581-B583-4EBB-A08F-1F4D6D95B3CA}" presName="Name19" presStyleLbl="parChTrans1D3" presStyleIdx="0" presStyleCnt="3"/>
      <dgm:spPr/>
    </dgm:pt>
    <dgm:pt modelId="{7D87893B-A80D-40DE-B5C2-E6E9ABEA9408}" type="pres">
      <dgm:prSet presAssocID="{B6C1229E-1DEC-4DF7-8B37-49FF8FE874CB}" presName="Name21" presStyleCnt="0"/>
      <dgm:spPr/>
    </dgm:pt>
    <dgm:pt modelId="{66806080-B54C-44E8-8A0C-BE0E65A21644}" type="pres">
      <dgm:prSet presAssocID="{B6C1229E-1DEC-4DF7-8B37-49FF8FE874CB}" presName="level2Shape" presStyleLbl="node3" presStyleIdx="0" presStyleCnt="3"/>
      <dgm:spPr/>
    </dgm:pt>
    <dgm:pt modelId="{537930EE-4201-4499-BEE6-2989D3861AFF}" type="pres">
      <dgm:prSet presAssocID="{B6C1229E-1DEC-4DF7-8B37-49FF8FE874CB}" presName="hierChild3" presStyleCnt="0"/>
      <dgm:spPr/>
    </dgm:pt>
    <dgm:pt modelId="{6273A0ED-90F1-4068-B920-041FC7EADBC4}" type="pres">
      <dgm:prSet presAssocID="{0FA456CA-2C4B-4A92-A80D-1AF82EEB589D}" presName="Name19" presStyleLbl="parChTrans1D3" presStyleIdx="1" presStyleCnt="3"/>
      <dgm:spPr/>
    </dgm:pt>
    <dgm:pt modelId="{D9870C64-4F8C-40C6-88E5-7B4694A43CBD}" type="pres">
      <dgm:prSet presAssocID="{FEE9CA4C-94E8-4C5B-A5CE-E7ACE4978A74}" presName="Name21" presStyleCnt="0"/>
      <dgm:spPr/>
    </dgm:pt>
    <dgm:pt modelId="{7B4C5382-0104-465C-9BA9-D521AEF37673}" type="pres">
      <dgm:prSet presAssocID="{FEE9CA4C-94E8-4C5B-A5CE-E7ACE4978A74}" presName="level2Shape" presStyleLbl="node3" presStyleIdx="1" presStyleCnt="3"/>
      <dgm:spPr/>
    </dgm:pt>
    <dgm:pt modelId="{778C13B2-2BE5-411B-8DF2-4E080F07FD42}" type="pres">
      <dgm:prSet presAssocID="{FEE9CA4C-94E8-4C5B-A5CE-E7ACE4978A74}" presName="hierChild3" presStyleCnt="0"/>
      <dgm:spPr/>
    </dgm:pt>
    <dgm:pt modelId="{7641264D-5B16-4415-BDF8-3498019F3D63}" type="pres">
      <dgm:prSet presAssocID="{88465DDC-5411-4FCC-9053-98D15CF259D2}" presName="Name19" presStyleLbl="parChTrans1D4" presStyleIdx="0" presStyleCnt="1"/>
      <dgm:spPr/>
    </dgm:pt>
    <dgm:pt modelId="{2BE94621-7C61-498B-A3B0-C8EC5F6E43FA}" type="pres">
      <dgm:prSet presAssocID="{9E3DF7C6-9A39-4507-B6BA-DF048F608763}" presName="Name21" presStyleCnt="0"/>
      <dgm:spPr/>
    </dgm:pt>
    <dgm:pt modelId="{6C6C2175-43CD-4AF3-BD55-8AB2909443AC}" type="pres">
      <dgm:prSet presAssocID="{9E3DF7C6-9A39-4507-B6BA-DF048F608763}" presName="level2Shape" presStyleLbl="node4" presStyleIdx="0" presStyleCnt="1"/>
      <dgm:spPr/>
    </dgm:pt>
    <dgm:pt modelId="{32038C66-A58B-437B-812F-FA00CC418FAA}" type="pres">
      <dgm:prSet presAssocID="{9E3DF7C6-9A39-4507-B6BA-DF048F608763}" presName="hierChild3" presStyleCnt="0"/>
      <dgm:spPr/>
    </dgm:pt>
    <dgm:pt modelId="{D89993C3-F222-4939-8323-68E1A68BE89C}" type="pres">
      <dgm:prSet presAssocID="{F5F06484-9C0B-420C-9040-850C76FE8C91}" presName="Name19" presStyleLbl="parChTrans1D2" presStyleIdx="1" presStyleCnt="2"/>
      <dgm:spPr/>
    </dgm:pt>
    <dgm:pt modelId="{43D8A66A-A6ED-4E2F-9C7E-D42C1BB3394C}" type="pres">
      <dgm:prSet presAssocID="{836BA044-16E4-4189-9270-F0014BC777EF}" presName="Name21" presStyleCnt="0"/>
      <dgm:spPr/>
    </dgm:pt>
    <dgm:pt modelId="{FC2A0A0F-12AA-4E55-B9D8-F75654FC366F}" type="pres">
      <dgm:prSet presAssocID="{836BA044-16E4-4189-9270-F0014BC777EF}" presName="level2Shape" presStyleLbl="node2" presStyleIdx="1" presStyleCnt="2"/>
      <dgm:spPr/>
    </dgm:pt>
    <dgm:pt modelId="{821B0C35-A6B7-411F-8FA7-C734339DFD42}" type="pres">
      <dgm:prSet presAssocID="{836BA044-16E4-4189-9270-F0014BC777EF}" presName="hierChild3" presStyleCnt="0"/>
      <dgm:spPr/>
    </dgm:pt>
    <dgm:pt modelId="{846A59BF-A18E-4360-BFDA-D3FCAD0F6655}" type="pres">
      <dgm:prSet presAssocID="{70209742-74D9-4E65-96A7-D52EC22F6D25}" presName="Name19" presStyleLbl="parChTrans1D3" presStyleIdx="2" presStyleCnt="3"/>
      <dgm:spPr/>
    </dgm:pt>
    <dgm:pt modelId="{75867FD6-FE23-4EE6-B114-B455269CE3C3}" type="pres">
      <dgm:prSet presAssocID="{2431FF86-8498-47D1-B3B1-F13D5E8E5CC6}" presName="Name21" presStyleCnt="0"/>
      <dgm:spPr/>
    </dgm:pt>
    <dgm:pt modelId="{E655747C-D88C-49C0-9592-D1C421F3E682}" type="pres">
      <dgm:prSet presAssocID="{2431FF86-8498-47D1-B3B1-F13D5E8E5CC6}" presName="level2Shape" presStyleLbl="node3" presStyleIdx="2" presStyleCnt="3"/>
      <dgm:spPr/>
    </dgm:pt>
    <dgm:pt modelId="{30BB2812-B79B-421F-8E88-0A1F615606F2}" type="pres">
      <dgm:prSet presAssocID="{2431FF86-8498-47D1-B3B1-F13D5E8E5CC6}" presName="hierChild3" presStyleCnt="0"/>
      <dgm:spPr/>
    </dgm:pt>
    <dgm:pt modelId="{3D3843CF-7230-4B74-8AFF-1F04CD185183}" type="pres">
      <dgm:prSet presAssocID="{2E95E0F9-0695-44A9-B4F2-BC97B599FC25}" presName="bgShapesFlow" presStyleCnt="0"/>
      <dgm:spPr/>
    </dgm:pt>
    <dgm:pt modelId="{51243B7F-EC05-48E6-B62F-83878BB4B984}" type="pres">
      <dgm:prSet presAssocID="{A324DFF6-DAE2-444D-864D-48D6E1CB9D8C}" presName="rectComp" presStyleCnt="0"/>
      <dgm:spPr/>
    </dgm:pt>
    <dgm:pt modelId="{5D0318C3-4661-448C-A505-E2C2AC4354BE}" type="pres">
      <dgm:prSet presAssocID="{A324DFF6-DAE2-444D-864D-48D6E1CB9D8C}" presName="bgRect" presStyleLbl="bgShp" presStyleIdx="0" presStyleCnt="4"/>
      <dgm:spPr/>
    </dgm:pt>
    <dgm:pt modelId="{BC5156BA-CA32-4088-9966-0B0C98175DBE}" type="pres">
      <dgm:prSet presAssocID="{A324DFF6-DAE2-444D-864D-48D6E1CB9D8C}" presName="bgRectTx" presStyleLbl="bgShp" presStyleIdx="0" presStyleCnt="4">
        <dgm:presLayoutVars>
          <dgm:bulletEnabled val="1"/>
        </dgm:presLayoutVars>
      </dgm:prSet>
      <dgm:spPr/>
    </dgm:pt>
    <dgm:pt modelId="{FD2C5F5F-2B92-4595-93F5-8A96CEA930AF}" type="pres">
      <dgm:prSet presAssocID="{A324DFF6-DAE2-444D-864D-48D6E1CB9D8C}" presName="spComp" presStyleCnt="0"/>
      <dgm:spPr/>
    </dgm:pt>
    <dgm:pt modelId="{59EE025A-78CC-43EE-86C8-9018F4C3170E}" type="pres">
      <dgm:prSet presAssocID="{A324DFF6-DAE2-444D-864D-48D6E1CB9D8C}" presName="vSp" presStyleCnt="0"/>
      <dgm:spPr/>
    </dgm:pt>
    <dgm:pt modelId="{B03AD84E-BB33-4B72-9954-653CF4A32495}" type="pres">
      <dgm:prSet presAssocID="{29D959A8-4725-4BF3-802A-637219DDC01F}" presName="rectComp" presStyleCnt="0"/>
      <dgm:spPr/>
    </dgm:pt>
    <dgm:pt modelId="{903FCD3C-81FC-41EF-B87C-E8658F5EBF16}" type="pres">
      <dgm:prSet presAssocID="{29D959A8-4725-4BF3-802A-637219DDC01F}" presName="bgRect" presStyleLbl="bgShp" presStyleIdx="1" presStyleCnt="4"/>
      <dgm:spPr/>
    </dgm:pt>
    <dgm:pt modelId="{7B8F5BF2-32FA-49F4-B9F0-F72514779C60}" type="pres">
      <dgm:prSet presAssocID="{29D959A8-4725-4BF3-802A-637219DDC01F}" presName="bgRectTx" presStyleLbl="bgShp" presStyleIdx="1" presStyleCnt="4">
        <dgm:presLayoutVars>
          <dgm:bulletEnabled val="1"/>
        </dgm:presLayoutVars>
      </dgm:prSet>
      <dgm:spPr/>
    </dgm:pt>
    <dgm:pt modelId="{438DBEF7-0FB5-4486-918B-42D62220A89D}" type="pres">
      <dgm:prSet presAssocID="{29D959A8-4725-4BF3-802A-637219DDC01F}" presName="spComp" presStyleCnt="0"/>
      <dgm:spPr/>
    </dgm:pt>
    <dgm:pt modelId="{79CAA8CE-EE3C-4DAA-B3E7-5D8A64A76053}" type="pres">
      <dgm:prSet presAssocID="{29D959A8-4725-4BF3-802A-637219DDC01F}" presName="vSp" presStyleCnt="0"/>
      <dgm:spPr/>
    </dgm:pt>
    <dgm:pt modelId="{76E6A246-1D0C-4A90-AD18-E295E3BBE051}" type="pres">
      <dgm:prSet presAssocID="{37724C8B-EB74-4AC4-B176-EB9531F783E5}" presName="rectComp" presStyleCnt="0"/>
      <dgm:spPr/>
    </dgm:pt>
    <dgm:pt modelId="{B5F13471-97CB-4DC3-AEBE-C4F3EAF40E8C}" type="pres">
      <dgm:prSet presAssocID="{37724C8B-EB74-4AC4-B176-EB9531F783E5}" presName="bgRect" presStyleLbl="bgShp" presStyleIdx="2" presStyleCnt="4"/>
      <dgm:spPr/>
    </dgm:pt>
    <dgm:pt modelId="{EAECC506-96F2-4F2D-BE37-AEEA404BAE7B}" type="pres">
      <dgm:prSet presAssocID="{37724C8B-EB74-4AC4-B176-EB9531F783E5}" presName="bgRectTx" presStyleLbl="bgShp" presStyleIdx="2" presStyleCnt="4">
        <dgm:presLayoutVars>
          <dgm:bulletEnabled val="1"/>
        </dgm:presLayoutVars>
      </dgm:prSet>
      <dgm:spPr/>
    </dgm:pt>
    <dgm:pt modelId="{303FC553-7038-4469-AEA1-E4192037548B}" type="pres">
      <dgm:prSet presAssocID="{37724C8B-EB74-4AC4-B176-EB9531F783E5}" presName="spComp" presStyleCnt="0"/>
      <dgm:spPr/>
    </dgm:pt>
    <dgm:pt modelId="{CFDD7B65-AEFA-4F5D-A991-00BCB802EAA3}" type="pres">
      <dgm:prSet presAssocID="{37724C8B-EB74-4AC4-B176-EB9531F783E5}" presName="vSp" presStyleCnt="0"/>
      <dgm:spPr/>
    </dgm:pt>
    <dgm:pt modelId="{F303743D-887C-44EB-9422-3DCFDB96FD6C}" type="pres">
      <dgm:prSet presAssocID="{69EE70BB-7496-4C0A-B890-120FBD608C2B}" presName="rectComp" presStyleCnt="0"/>
      <dgm:spPr/>
    </dgm:pt>
    <dgm:pt modelId="{384AE5B6-53B5-4EDD-8B77-9AF62EDE7A63}" type="pres">
      <dgm:prSet presAssocID="{69EE70BB-7496-4C0A-B890-120FBD608C2B}" presName="bgRect" presStyleLbl="bgShp" presStyleIdx="3" presStyleCnt="4"/>
      <dgm:spPr/>
    </dgm:pt>
    <dgm:pt modelId="{D76DE1F0-7852-4E6A-AA70-C88C6DFC0875}" type="pres">
      <dgm:prSet presAssocID="{69EE70BB-7496-4C0A-B890-120FBD608C2B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E8066100-BADE-4A58-9969-A3C83347F87C}" type="presOf" srcId="{29D959A8-4725-4BF3-802A-637219DDC01F}" destId="{7B8F5BF2-32FA-49F4-B9F0-F72514779C60}" srcOrd="1" destOrd="0" presId="urn:microsoft.com/office/officeart/2005/8/layout/hierarchy6"/>
    <dgm:cxn modelId="{9B037C10-185E-4269-AA83-B6BCFDE7E233}" type="presOf" srcId="{69EE70BB-7496-4C0A-B890-120FBD608C2B}" destId="{384AE5B6-53B5-4EDD-8B77-9AF62EDE7A63}" srcOrd="0" destOrd="0" presId="urn:microsoft.com/office/officeart/2005/8/layout/hierarchy6"/>
    <dgm:cxn modelId="{1061291F-776D-4529-A97B-51E081A8975F}" srcId="{2E95E0F9-0695-44A9-B4F2-BC97B599FC25}" destId="{29D959A8-4725-4BF3-802A-637219DDC01F}" srcOrd="2" destOrd="0" parTransId="{6F423FF0-A0E8-420D-BD64-85D99A975EB6}" sibTransId="{6442A461-04D2-486B-BFBA-20E9E6DEFD98}"/>
    <dgm:cxn modelId="{426B552C-9260-4902-BA5D-EF9BD3BA7D3C}" type="presOf" srcId="{FEE9CA4C-94E8-4C5B-A5CE-E7ACE4978A74}" destId="{7B4C5382-0104-465C-9BA9-D521AEF37673}" srcOrd="0" destOrd="0" presId="urn:microsoft.com/office/officeart/2005/8/layout/hierarchy6"/>
    <dgm:cxn modelId="{1881C43B-EC5B-4A54-853C-2F062F1916D7}" type="presOf" srcId="{A324DFF6-DAE2-444D-864D-48D6E1CB9D8C}" destId="{BC5156BA-CA32-4088-9966-0B0C98175DBE}" srcOrd="1" destOrd="0" presId="urn:microsoft.com/office/officeart/2005/8/layout/hierarchy6"/>
    <dgm:cxn modelId="{97E9713D-3339-422E-973D-0C2B212C241C}" type="presOf" srcId="{9E3DF7C6-9A39-4507-B6BA-DF048F608763}" destId="{6C6C2175-43CD-4AF3-BD55-8AB2909443AC}" srcOrd="0" destOrd="0" presId="urn:microsoft.com/office/officeart/2005/8/layout/hierarchy6"/>
    <dgm:cxn modelId="{B25AEF5C-8BEB-4607-B420-D539255DB450}" srcId="{CDF53E17-3B34-45C5-AB9A-2626A65B5F6E}" destId="{B6C1229E-1DEC-4DF7-8B37-49FF8FE874CB}" srcOrd="0" destOrd="0" parTransId="{FED32581-B583-4EBB-A08F-1F4D6D95B3CA}" sibTransId="{62070CC2-D525-4300-B3E4-CB59C4DCE42B}"/>
    <dgm:cxn modelId="{0526F860-F7CD-44E8-85BC-B5322EB3E253}" srcId="{2E95E0F9-0695-44A9-B4F2-BC97B599FC25}" destId="{5CD0BA89-FC82-43A0-B457-1EE89694BA9E}" srcOrd="0" destOrd="0" parTransId="{50A04847-05EC-4AAA-AD8B-F6B786861518}" sibTransId="{468B3E92-5574-4443-9F27-DD29CF64C6B4}"/>
    <dgm:cxn modelId="{0CA15C42-EF88-4CC2-9431-2ED739C922C9}" srcId="{5CD0BA89-FC82-43A0-B457-1EE89694BA9E}" destId="{CDF53E17-3B34-45C5-AB9A-2626A65B5F6E}" srcOrd="0" destOrd="0" parTransId="{56CEE515-F1C8-447F-ABEF-B11AE6294C21}" sibTransId="{AF271BBD-D0E7-4920-8960-41E6D9798FE3}"/>
    <dgm:cxn modelId="{3B61D442-EFF5-4C58-9FDD-71FE4C8A3FD1}" type="presOf" srcId="{FED32581-B583-4EBB-A08F-1F4D6D95B3CA}" destId="{F59311CA-2DF1-4A4B-AFDC-39259BA3E4AC}" srcOrd="0" destOrd="0" presId="urn:microsoft.com/office/officeart/2005/8/layout/hierarchy6"/>
    <dgm:cxn modelId="{2F3D3846-DAF1-4221-9FA5-2AFD841CC640}" type="presOf" srcId="{37724C8B-EB74-4AC4-B176-EB9531F783E5}" destId="{B5F13471-97CB-4DC3-AEBE-C4F3EAF40E8C}" srcOrd="0" destOrd="0" presId="urn:microsoft.com/office/officeart/2005/8/layout/hierarchy6"/>
    <dgm:cxn modelId="{33F0FF76-AE01-42E3-BF2A-8DF2BA8330E2}" type="presOf" srcId="{A324DFF6-DAE2-444D-864D-48D6E1CB9D8C}" destId="{5D0318C3-4661-448C-A505-E2C2AC4354BE}" srcOrd="0" destOrd="0" presId="urn:microsoft.com/office/officeart/2005/8/layout/hierarchy6"/>
    <dgm:cxn modelId="{6422547A-8C1F-41D8-A499-275D77940F80}" type="presOf" srcId="{B6C1229E-1DEC-4DF7-8B37-49FF8FE874CB}" destId="{66806080-B54C-44E8-8A0C-BE0E65A21644}" srcOrd="0" destOrd="0" presId="urn:microsoft.com/office/officeart/2005/8/layout/hierarchy6"/>
    <dgm:cxn modelId="{8422007C-6295-4B1D-96F3-BB4A2D2AACC9}" type="presOf" srcId="{2431FF86-8498-47D1-B3B1-F13D5E8E5CC6}" destId="{E655747C-D88C-49C0-9592-D1C421F3E682}" srcOrd="0" destOrd="0" presId="urn:microsoft.com/office/officeart/2005/8/layout/hierarchy6"/>
    <dgm:cxn modelId="{C59FED8C-59E7-436C-8DE0-CF597BEC3168}" srcId="{CDF53E17-3B34-45C5-AB9A-2626A65B5F6E}" destId="{FEE9CA4C-94E8-4C5B-A5CE-E7ACE4978A74}" srcOrd="1" destOrd="0" parTransId="{0FA456CA-2C4B-4A92-A80D-1AF82EEB589D}" sibTransId="{09191C6C-55E9-4F63-9016-A9C35A1743C4}"/>
    <dgm:cxn modelId="{DBB762AC-C222-40F2-8EEC-19F9FB52E3D1}" type="presOf" srcId="{70209742-74D9-4E65-96A7-D52EC22F6D25}" destId="{846A59BF-A18E-4360-BFDA-D3FCAD0F6655}" srcOrd="0" destOrd="0" presId="urn:microsoft.com/office/officeart/2005/8/layout/hierarchy6"/>
    <dgm:cxn modelId="{86ED0EAE-1558-49B2-B203-0D5E2572DF91}" type="presOf" srcId="{37724C8B-EB74-4AC4-B176-EB9531F783E5}" destId="{EAECC506-96F2-4F2D-BE37-AEEA404BAE7B}" srcOrd="1" destOrd="0" presId="urn:microsoft.com/office/officeart/2005/8/layout/hierarchy6"/>
    <dgm:cxn modelId="{C33639C2-426A-43C9-ACB8-18C21E47BD07}" srcId="{5CD0BA89-FC82-43A0-B457-1EE89694BA9E}" destId="{836BA044-16E4-4189-9270-F0014BC777EF}" srcOrd="1" destOrd="0" parTransId="{F5F06484-9C0B-420C-9040-850C76FE8C91}" sibTransId="{CD868211-9462-4FF2-991F-6EA181F44E61}"/>
    <dgm:cxn modelId="{38FA33C3-F888-43C0-A90D-67C5B154F265}" type="presOf" srcId="{29D959A8-4725-4BF3-802A-637219DDC01F}" destId="{903FCD3C-81FC-41EF-B87C-E8658F5EBF16}" srcOrd="0" destOrd="0" presId="urn:microsoft.com/office/officeart/2005/8/layout/hierarchy6"/>
    <dgm:cxn modelId="{CBD97DC9-B8C4-4112-A888-E53CA7A86CB6}" type="presOf" srcId="{88465DDC-5411-4FCC-9053-98D15CF259D2}" destId="{7641264D-5B16-4415-BDF8-3498019F3D63}" srcOrd="0" destOrd="0" presId="urn:microsoft.com/office/officeart/2005/8/layout/hierarchy6"/>
    <dgm:cxn modelId="{A5CC1DCB-F02E-48F6-92EB-CB6F72E429AA}" srcId="{2E95E0F9-0695-44A9-B4F2-BC97B599FC25}" destId="{37724C8B-EB74-4AC4-B176-EB9531F783E5}" srcOrd="3" destOrd="0" parTransId="{8515306B-9201-4A19-AD93-1860FF8B1624}" sibTransId="{1700AD40-B0B1-470B-A904-CA1423F01B41}"/>
    <dgm:cxn modelId="{17F25CDF-A279-4C5F-8749-9EA379014FB2}" type="presOf" srcId="{5CD0BA89-FC82-43A0-B457-1EE89694BA9E}" destId="{3D3A68F6-905F-418E-9B3B-C41669CA1270}" srcOrd="0" destOrd="0" presId="urn:microsoft.com/office/officeart/2005/8/layout/hierarchy6"/>
    <dgm:cxn modelId="{0D6943E2-471B-4092-B8F7-2D6C0E9C9151}" type="presOf" srcId="{F5F06484-9C0B-420C-9040-850C76FE8C91}" destId="{D89993C3-F222-4939-8323-68E1A68BE89C}" srcOrd="0" destOrd="0" presId="urn:microsoft.com/office/officeart/2005/8/layout/hierarchy6"/>
    <dgm:cxn modelId="{3868EFE5-D3B9-412A-9DB9-7B240FBBB043}" type="presOf" srcId="{CDF53E17-3B34-45C5-AB9A-2626A65B5F6E}" destId="{964AFD04-47D0-4EC7-B28F-16E2E9B8E9AC}" srcOrd="0" destOrd="0" presId="urn:microsoft.com/office/officeart/2005/8/layout/hierarchy6"/>
    <dgm:cxn modelId="{E94211E9-83E3-41C0-9D5C-E2DF1119E132}" type="presOf" srcId="{2E95E0F9-0695-44A9-B4F2-BC97B599FC25}" destId="{CF71BDD0-9E71-45EF-9B76-BE168F1A52ED}" srcOrd="0" destOrd="0" presId="urn:microsoft.com/office/officeart/2005/8/layout/hierarchy6"/>
    <dgm:cxn modelId="{798190EA-D78F-4D3A-A739-A64D17689BF5}" srcId="{2E95E0F9-0695-44A9-B4F2-BC97B599FC25}" destId="{A324DFF6-DAE2-444D-864D-48D6E1CB9D8C}" srcOrd="1" destOrd="0" parTransId="{858DA8DA-D4BE-4D07-89E1-7DA3C5535A48}" sibTransId="{CDD87120-B110-475D-8C1D-B2B148A07D8A}"/>
    <dgm:cxn modelId="{38FD5CEC-2598-4F55-9BF8-9B3D8BB7A142}" type="presOf" srcId="{56CEE515-F1C8-447F-ABEF-B11AE6294C21}" destId="{88E2FABD-528E-4C40-8CD5-7E74BE52D97B}" srcOrd="0" destOrd="0" presId="urn:microsoft.com/office/officeart/2005/8/layout/hierarchy6"/>
    <dgm:cxn modelId="{C2A2A8EE-B664-4F6A-A769-38D6EBE79FD6}" type="presOf" srcId="{0FA456CA-2C4B-4A92-A80D-1AF82EEB589D}" destId="{6273A0ED-90F1-4068-B920-041FC7EADBC4}" srcOrd="0" destOrd="0" presId="urn:microsoft.com/office/officeart/2005/8/layout/hierarchy6"/>
    <dgm:cxn modelId="{DB052AEF-09AC-4AB8-8D31-280A33A85A60}" type="presOf" srcId="{69EE70BB-7496-4C0A-B890-120FBD608C2B}" destId="{D76DE1F0-7852-4E6A-AA70-C88C6DFC0875}" srcOrd="1" destOrd="0" presId="urn:microsoft.com/office/officeart/2005/8/layout/hierarchy6"/>
    <dgm:cxn modelId="{7DF622F0-3F11-4F31-85D1-D4FBC380A584}" srcId="{2E95E0F9-0695-44A9-B4F2-BC97B599FC25}" destId="{69EE70BB-7496-4C0A-B890-120FBD608C2B}" srcOrd="4" destOrd="0" parTransId="{4F1F99B5-E525-4508-A42C-196B2509D451}" sibTransId="{13035829-03B6-4887-B446-6F7E8F88405C}"/>
    <dgm:cxn modelId="{DC3930F4-B7AE-4A61-A91E-E92532440659}" srcId="{FEE9CA4C-94E8-4C5B-A5CE-E7ACE4978A74}" destId="{9E3DF7C6-9A39-4507-B6BA-DF048F608763}" srcOrd="0" destOrd="0" parTransId="{88465DDC-5411-4FCC-9053-98D15CF259D2}" sibTransId="{8B517122-2B20-4221-99D4-38683B82BE04}"/>
    <dgm:cxn modelId="{C899C1F8-DE79-4862-B0ED-A00E8F416AF4}" srcId="{836BA044-16E4-4189-9270-F0014BC777EF}" destId="{2431FF86-8498-47D1-B3B1-F13D5E8E5CC6}" srcOrd="0" destOrd="0" parTransId="{70209742-74D9-4E65-96A7-D52EC22F6D25}" sibTransId="{CFA0FB34-C893-45B6-B244-34294F16A8D6}"/>
    <dgm:cxn modelId="{2047BEFF-5B52-4649-AAF2-CF81302EE6BA}" type="presOf" srcId="{836BA044-16E4-4189-9270-F0014BC777EF}" destId="{FC2A0A0F-12AA-4E55-B9D8-F75654FC366F}" srcOrd="0" destOrd="0" presId="urn:microsoft.com/office/officeart/2005/8/layout/hierarchy6"/>
    <dgm:cxn modelId="{1FC36246-E336-46EB-A21C-622092FB8465}" type="presParOf" srcId="{CF71BDD0-9E71-45EF-9B76-BE168F1A52ED}" destId="{E6B5024C-3CB1-4AF2-A9D1-8F7206266B6B}" srcOrd="0" destOrd="0" presId="urn:microsoft.com/office/officeart/2005/8/layout/hierarchy6"/>
    <dgm:cxn modelId="{22AD11AC-F8D4-4C3B-BB60-626814B78488}" type="presParOf" srcId="{E6B5024C-3CB1-4AF2-A9D1-8F7206266B6B}" destId="{ECD3881B-E8D1-4361-B63B-147FD17C20AA}" srcOrd="0" destOrd="0" presId="urn:microsoft.com/office/officeart/2005/8/layout/hierarchy6"/>
    <dgm:cxn modelId="{D5928ADE-2315-412E-8C18-BAB4FFBA8E3A}" type="presParOf" srcId="{E6B5024C-3CB1-4AF2-A9D1-8F7206266B6B}" destId="{00FDE96B-FE7C-4CE2-BA40-0C49440EC169}" srcOrd="1" destOrd="0" presId="urn:microsoft.com/office/officeart/2005/8/layout/hierarchy6"/>
    <dgm:cxn modelId="{82AA90F6-1AA4-4472-B9E1-490345717C2A}" type="presParOf" srcId="{00FDE96B-FE7C-4CE2-BA40-0C49440EC169}" destId="{15EC4F97-40A2-45D4-81FB-0882EB56CAC7}" srcOrd="0" destOrd="0" presId="urn:microsoft.com/office/officeart/2005/8/layout/hierarchy6"/>
    <dgm:cxn modelId="{FA0CBE1A-6EA1-42AB-B598-FC935EF06545}" type="presParOf" srcId="{15EC4F97-40A2-45D4-81FB-0882EB56CAC7}" destId="{3D3A68F6-905F-418E-9B3B-C41669CA1270}" srcOrd="0" destOrd="0" presId="urn:microsoft.com/office/officeart/2005/8/layout/hierarchy6"/>
    <dgm:cxn modelId="{C1DEEE17-40D8-4CD4-B783-53B541855F97}" type="presParOf" srcId="{15EC4F97-40A2-45D4-81FB-0882EB56CAC7}" destId="{30308C25-FBDF-4EBA-AB1A-F608A6A89695}" srcOrd="1" destOrd="0" presId="urn:microsoft.com/office/officeart/2005/8/layout/hierarchy6"/>
    <dgm:cxn modelId="{FEB1D854-A776-496A-A7B8-ACE1552B5502}" type="presParOf" srcId="{30308C25-FBDF-4EBA-AB1A-F608A6A89695}" destId="{88E2FABD-528E-4C40-8CD5-7E74BE52D97B}" srcOrd="0" destOrd="0" presId="urn:microsoft.com/office/officeart/2005/8/layout/hierarchy6"/>
    <dgm:cxn modelId="{155CB0FC-5537-4A10-89C7-430EDA15149D}" type="presParOf" srcId="{30308C25-FBDF-4EBA-AB1A-F608A6A89695}" destId="{3FD97007-49F2-4917-A93C-B4D2576AB64E}" srcOrd="1" destOrd="0" presId="urn:microsoft.com/office/officeart/2005/8/layout/hierarchy6"/>
    <dgm:cxn modelId="{685B7984-8AB6-4B5F-8C62-4050355764D0}" type="presParOf" srcId="{3FD97007-49F2-4917-A93C-B4D2576AB64E}" destId="{964AFD04-47D0-4EC7-B28F-16E2E9B8E9AC}" srcOrd="0" destOrd="0" presId="urn:microsoft.com/office/officeart/2005/8/layout/hierarchy6"/>
    <dgm:cxn modelId="{F13CB01F-F2F2-4EBF-A897-5D260F632256}" type="presParOf" srcId="{3FD97007-49F2-4917-A93C-B4D2576AB64E}" destId="{D0293CBF-F53F-42BF-9D81-13B4803210EC}" srcOrd="1" destOrd="0" presId="urn:microsoft.com/office/officeart/2005/8/layout/hierarchy6"/>
    <dgm:cxn modelId="{EC721268-670F-4591-8077-5A66AB490C2A}" type="presParOf" srcId="{D0293CBF-F53F-42BF-9D81-13B4803210EC}" destId="{F59311CA-2DF1-4A4B-AFDC-39259BA3E4AC}" srcOrd="0" destOrd="0" presId="urn:microsoft.com/office/officeart/2005/8/layout/hierarchy6"/>
    <dgm:cxn modelId="{66C6CE7A-85F3-461A-BE49-807C5352EED5}" type="presParOf" srcId="{D0293CBF-F53F-42BF-9D81-13B4803210EC}" destId="{7D87893B-A80D-40DE-B5C2-E6E9ABEA9408}" srcOrd="1" destOrd="0" presId="urn:microsoft.com/office/officeart/2005/8/layout/hierarchy6"/>
    <dgm:cxn modelId="{BB8B6A4E-B80D-4152-930D-9143A1C608C8}" type="presParOf" srcId="{7D87893B-A80D-40DE-B5C2-E6E9ABEA9408}" destId="{66806080-B54C-44E8-8A0C-BE0E65A21644}" srcOrd="0" destOrd="0" presId="urn:microsoft.com/office/officeart/2005/8/layout/hierarchy6"/>
    <dgm:cxn modelId="{F944AC98-5D91-444B-92C9-B5CCA17716EC}" type="presParOf" srcId="{7D87893B-A80D-40DE-B5C2-E6E9ABEA9408}" destId="{537930EE-4201-4499-BEE6-2989D3861AFF}" srcOrd="1" destOrd="0" presId="urn:microsoft.com/office/officeart/2005/8/layout/hierarchy6"/>
    <dgm:cxn modelId="{C5CD917D-0BC3-4265-AA6C-BB0F9E38A3F5}" type="presParOf" srcId="{D0293CBF-F53F-42BF-9D81-13B4803210EC}" destId="{6273A0ED-90F1-4068-B920-041FC7EADBC4}" srcOrd="2" destOrd="0" presId="urn:microsoft.com/office/officeart/2005/8/layout/hierarchy6"/>
    <dgm:cxn modelId="{A12CAC5E-F415-4B60-8383-A4F8B5FF2B6B}" type="presParOf" srcId="{D0293CBF-F53F-42BF-9D81-13B4803210EC}" destId="{D9870C64-4F8C-40C6-88E5-7B4694A43CBD}" srcOrd="3" destOrd="0" presId="urn:microsoft.com/office/officeart/2005/8/layout/hierarchy6"/>
    <dgm:cxn modelId="{3F787728-5370-4354-84D5-8002C8A5E4E5}" type="presParOf" srcId="{D9870C64-4F8C-40C6-88E5-7B4694A43CBD}" destId="{7B4C5382-0104-465C-9BA9-D521AEF37673}" srcOrd="0" destOrd="0" presId="urn:microsoft.com/office/officeart/2005/8/layout/hierarchy6"/>
    <dgm:cxn modelId="{C2D81401-06EA-4612-99E5-C7BDAC349EA3}" type="presParOf" srcId="{D9870C64-4F8C-40C6-88E5-7B4694A43CBD}" destId="{778C13B2-2BE5-411B-8DF2-4E080F07FD42}" srcOrd="1" destOrd="0" presId="urn:microsoft.com/office/officeart/2005/8/layout/hierarchy6"/>
    <dgm:cxn modelId="{4578EBE0-4CB9-4B87-8DD5-832DF5E114D9}" type="presParOf" srcId="{778C13B2-2BE5-411B-8DF2-4E080F07FD42}" destId="{7641264D-5B16-4415-BDF8-3498019F3D63}" srcOrd="0" destOrd="0" presId="urn:microsoft.com/office/officeart/2005/8/layout/hierarchy6"/>
    <dgm:cxn modelId="{7AFFF887-F58A-4741-AC14-ADF00A351A11}" type="presParOf" srcId="{778C13B2-2BE5-411B-8DF2-4E080F07FD42}" destId="{2BE94621-7C61-498B-A3B0-C8EC5F6E43FA}" srcOrd="1" destOrd="0" presId="urn:microsoft.com/office/officeart/2005/8/layout/hierarchy6"/>
    <dgm:cxn modelId="{E19F9DFE-090F-4A1C-9EBB-FF8FDFD03B3F}" type="presParOf" srcId="{2BE94621-7C61-498B-A3B0-C8EC5F6E43FA}" destId="{6C6C2175-43CD-4AF3-BD55-8AB2909443AC}" srcOrd="0" destOrd="0" presId="urn:microsoft.com/office/officeart/2005/8/layout/hierarchy6"/>
    <dgm:cxn modelId="{29266171-AEAC-4A8C-B20D-BE04F32FD282}" type="presParOf" srcId="{2BE94621-7C61-498B-A3B0-C8EC5F6E43FA}" destId="{32038C66-A58B-437B-812F-FA00CC418FAA}" srcOrd="1" destOrd="0" presId="urn:microsoft.com/office/officeart/2005/8/layout/hierarchy6"/>
    <dgm:cxn modelId="{5901A9D1-69A9-437C-8B70-9A05BDF7766A}" type="presParOf" srcId="{30308C25-FBDF-4EBA-AB1A-F608A6A89695}" destId="{D89993C3-F222-4939-8323-68E1A68BE89C}" srcOrd="2" destOrd="0" presId="urn:microsoft.com/office/officeart/2005/8/layout/hierarchy6"/>
    <dgm:cxn modelId="{D0E3D0D2-EA28-45A6-93B0-1C6A78660863}" type="presParOf" srcId="{30308C25-FBDF-4EBA-AB1A-F608A6A89695}" destId="{43D8A66A-A6ED-4E2F-9C7E-D42C1BB3394C}" srcOrd="3" destOrd="0" presId="urn:microsoft.com/office/officeart/2005/8/layout/hierarchy6"/>
    <dgm:cxn modelId="{ECE6753D-4CB8-413A-AE94-A81E9E19E6C3}" type="presParOf" srcId="{43D8A66A-A6ED-4E2F-9C7E-D42C1BB3394C}" destId="{FC2A0A0F-12AA-4E55-B9D8-F75654FC366F}" srcOrd="0" destOrd="0" presId="urn:microsoft.com/office/officeart/2005/8/layout/hierarchy6"/>
    <dgm:cxn modelId="{51545264-CED5-4A9D-B897-0B3CB1370AAC}" type="presParOf" srcId="{43D8A66A-A6ED-4E2F-9C7E-D42C1BB3394C}" destId="{821B0C35-A6B7-411F-8FA7-C734339DFD42}" srcOrd="1" destOrd="0" presId="urn:microsoft.com/office/officeart/2005/8/layout/hierarchy6"/>
    <dgm:cxn modelId="{7B92D002-18E7-4CFA-9C06-7DC5B7E80099}" type="presParOf" srcId="{821B0C35-A6B7-411F-8FA7-C734339DFD42}" destId="{846A59BF-A18E-4360-BFDA-D3FCAD0F6655}" srcOrd="0" destOrd="0" presId="urn:microsoft.com/office/officeart/2005/8/layout/hierarchy6"/>
    <dgm:cxn modelId="{D7BA3F2D-1E24-4739-AA4F-675F941568BE}" type="presParOf" srcId="{821B0C35-A6B7-411F-8FA7-C734339DFD42}" destId="{75867FD6-FE23-4EE6-B114-B455269CE3C3}" srcOrd="1" destOrd="0" presId="urn:microsoft.com/office/officeart/2005/8/layout/hierarchy6"/>
    <dgm:cxn modelId="{7A4BF756-7CD1-455D-87E0-8304B3B1B0A8}" type="presParOf" srcId="{75867FD6-FE23-4EE6-B114-B455269CE3C3}" destId="{E655747C-D88C-49C0-9592-D1C421F3E682}" srcOrd="0" destOrd="0" presId="urn:microsoft.com/office/officeart/2005/8/layout/hierarchy6"/>
    <dgm:cxn modelId="{BD29B0F4-530B-47C0-8B95-358A1ADD7E95}" type="presParOf" srcId="{75867FD6-FE23-4EE6-B114-B455269CE3C3}" destId="{30BB2812-B79B-421F-8E88-0A1F615606F2}" srcOrd="1" destOrd="0" presId="urn:microsoft.com/office/officeart/2005/8/layout/hierarchy6"/>
    <dgm:cxn modelId="{CBA5D089-60C4-45AF-BADF-D299BCBA301A}" type="presParOf" srcId="{CF71BDD0-9E71-45EF-9B76-BE168F1A52ED}" destId="{3D3843CF-7230-4B74-8AFF-1F04CD185183}" srcOrd="1" destOrd="0" presId="urn:microsoft.com/office/officeart/2005/8/layout/hierarchy6"/>
    <dgm:cxn modelId="{86ED8C4A-2E9E-4D5C-B81A-AF4233820A92}" type="presParOf" srcId="{3D3843CF-7230-4B74-8AFF-1F04CD185183}" destId="{51243B7F-EC05-48E6-B62F-83878BB4B984}" srcOrd="0" destOrd="0" presId="urn:microsoft.com/office/officeart/2005/8/layout/hierarchy6"/>
    <dgm:cxn modelId="{C75D3D20-153C-4E4C-ACDE-EA5E8A7CF579}" type="presParOf" srcId="{51243B7F-EC05-48E6-B62F-83878BB4B984}" destId="{5D0318C3-4661-448C-A505-E2C2AC4354BE}" srcOrd="0" destOrd="0" presId="urn:microsoft.com/office/officeart/2005/8/layout/hierarchy6"/>
    <dgm:cxn modelId="{A0A54CAA-13B6-46E9-84DA-10A44A0A35D3}" type="presParOf" srcId="{51243B7F-EC05-48E6-B62F-83878BB4B984}" destId="{BC5156BA-CA32-4088-9966-0B0C98175DBE}" srcOrd="1" destOrd="0" presId="urn:microsoft.com/office/officeart/2005/8/layout/hierarchy6"/>
    <dgm:cxn modelId="{8BA6789A-7D8F-4DC5-AF27-62D7F754949C}" type="presParOf" srcId="{3D3843CF-7230-4B74-8AFF-1F04CD185183}" destId="{FD2C5F5F-2B92-4595-93F5-8A96CEA930AF}" srcOrd="1" destOrd="0" presId="urn:microsoft.com/office/officeart/2005/8/layout/hierarchy6"/>
    <dgm:cxn modelId="{DAB08D26-8EA3-4774-8579-C2605895A288}" type="presParOf" srcId="{FD2C5F5F-2B92-4595-93F5-8A96CEA930AF}" destId="{59EE025A-78CC-43EE-86C8-9018F4C3170E}" srcOrd="0" destOrd="0" presId="urn:microsoft.com/office/officeart/2005/8/layout/hierarchy6"/>
    <dgm:cxn modelId="{D0032271-76F0-4320-BAFF-175594888C6B}" type="presParOf" srcId="{3D3843CF-7230-4B74-8AFF-1F04CD185183}" destId="{B03AD84E-BB33-4B72-9954-653CF4A32495}" srcOrd="2" destOrd="0" presId="urn:microsoft.com/office/officeart/2005/8/layout/hierarchy6"/>
    <dgm:cxn modelId="{DDC4300D-395D-4B5B-B609-C6FD11979849}" type="presParOf" srcId="{B03AD84E-BB33-4B72-9954-653CF4A32495}" destId="{903FCD3C-81FC-41EF-B87C-E8658F5EBF16}" srcOrd="0" destOrd="0" presId="urn:microsoft.com/office/officeart/2005/8/layout/hierarchy6"/>
    <dgm:cxn modelId="{56DE0161-3BED-44E1-B1EA-67495B7A119C}" type="presParOf" srcId="{B03AD84E-BB33-4B72-9954-653CF4A32495}" destId="{7B8F5BF2-32FA-49F4-B9F0-F72514779C60}" srcOrd="1" destOrd="0" presId="urn:microsoft.com/office/officeart/2005/8/layout/hierarchy6"/>
    <dgm:cxn modelId="{D21B5EF5-6D94-4076-BCEF-49DEBE5E9E51}" type="presParOf" srcId="{3D3843CF-7230-4B74-8AFF-1F04CD185183}" destId="{438DBEF7-0FB5-4486-918B-42D62220A89D}" srcOrd="3" destOrd="0" presId="urn:microsoft.com/office/officeart/2005/8/layout/hierarchy6"/>
    <dgm:cxn modelId="{46737B2C-1922-4650-A74E-AADD4E04DC08}" type="presParOf" srcId="{438DBEF7-0FB5-4486-918B-42D62220A89D}" destId="{79CAA8CE-EE3C-4DAA-B3E7-5D8A64A76053}" srcOrd="0" destOrd="0" presId="urn:microsoft.com/office/officeart/2005/8/layout/hierarchy6"/>
    <dgm:cxn modelId="{6DEEEAE8-69AB-44A1-AEE1-6D73532BF75C}" type="presParOf" srcId="{3D3843CF-7230-4B74-8AFF-1F04CD185183}" destId="{76E6A246-1D0C-4A90-AD18-E295E3BBE051}" srcOrd="4" destOrd="0" presId="urn:microsoft.com/office/officeart/2005/8/layout/hierarchy6"/>
    <dgm:cxn modelId="{FD3EF653-DDBF-4E7C-85A4-9A742E75B0E0}" type="presParOf" srcId="{76E6A246-1D0C-4A90-AD18-E295E3BBE051}" destId="{B5F13471-97CB-4DC3-AEBE-C4F3EAF40E8C}" srcOrd="0" destOrd="0" presId="urn:microsoft.com/office/officeart/2005/8/layout/hierarchy6"/>
    <dgm:cxn modelId="{3168463F-9AAB-4B87-9E47-AADC4EAA993F}" type="presParOf" srcId="{76E6A246-1D0C-4A90-AD18-E295E3BBE051}" destId="{EAECC506-96F2-4F2D-BE37-AEEA404BAE7B}" srcOrd="1" destOrd="0" presId="urn:microsoft.com/office/officeart/2005/8/layout/hierarchy6"/>
    <dgm:cxn modelId="{A9E5EBFB-2E07-4623-8CE5-FC271877A277}" type="presParOf" srcId="{3D3843CF-7230-4B74-8AFF-1F04CD185183}" destId="{303FC553-7038-4469-AEA1-E4192037548B}" srcOrd="5" destOrd="0" presId="urn:microsoft.com/office/officeart/2005/8/layout/hierarchy6"/>
    <dgm:cxn modelId="{D0B05462-33A7-43AD-89CD-4208EA097F63}" type="presParOf" srcId="{303FC553-7038-4469-AEA1-E4192037548B}" destId="{CFDD7B65-AEFA-4F5D-A991-00BCB802EAA3}" srcOrd="0" destOrd="0" presId="urn:microsoft.com/office/officeart/2005/8/layout/hierarchy6"/>
    <dgm:cxn modelId="{18922D24-4C43-4646-AE57-9B67D264674F}" type="presParOf" srcId="{3D3843CF-7230-4B74-8AFF-1F04CD185183}" destId="{F303743D-887C-44EB-9422-3DCFDB96FD6C}" srcOrd="6" destOrd="0" presId="urn:microsoft.com/office/officeart/2005/8/layout/hierarchy6"/>
    <dgm:cxn modelId="{C6E82987-489E-4744-81C3-D087CBD513E6}" type="presParOf" srcId="{F303743D-887C-44EB-9422-3DCFDB96FD6C}" destId="{384AE5B6-53B5-4EDD-8B77-9AF62EDE7A63}" srcOrd="0" destOrd="0" presId="urn:microsoft.com/office/officeart/2005/8/layout/hierarchy6"/>
    <dgm:cxn modelId="{EC3ABD02-A0EB-4741-8AC3-7C67BC49B6F9}" type="presParOf" srcId="{F303743D-887C-44EB-9422-3DCFDB96FD6C}" destId="{D76DE1F0-7852-4E6A-AA70-C88C6DFC08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AE5B6-53B5-4EDD-8B77-9AF62EDE7A63}">
      <dsp:nvSpPr>
        <dsp:cNvPr id="0" name=""/>
        <dsp:cNvSpPr/>
      </dsp:nvSpPr>
      <dsp:spPr>
        <a:xfrm>
          <a:off x="0" y="2712156"/>
          <a:ext cx="6179734" cy="773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 Light"/>
            </a:rPr>
            <a:t>Poziom 4</a:t>
          </a:r>
        </a:p>
      </dsp:txBody>
      <dsp:txXfrm>
        <a:off x="0" y="2712156"/>
        <a:ext cx="1853920" cy="773673"/>
      </dsp:txXfrm>
    </dsp:sp>
    <dsp:sp modelId="{B5F13471-97CB-4DC3-AEBE-C4F3EAF40E8C}">
      <dsp:nvSpPr>
        <dsp:cNvPr id="0" name=""/>
        <dsp:cNvSpPr/>
      </dsp:nvSpPr>
      <dsp:spPr>
        <a:xfrm>
          <a:off x="0" y="1809536"/>
          <a:ext cx="6179734" cy="773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>
              <a:latin typeface="Montserrat Light"/>
            </a:rPr>
            <a:t>Poziom</a:t>
          </a:r>
          <a:r>
            <a:rPr lang="en-GB" sz="2500" kern="1200" dirty="0">
              <a:latin typeface="Montserrat Light"/>
            </a:rPr>
            <a:t> 3</a:t>
          </a:r>
        </a:p>
      </dsp:txBody>
      <dsp:txXfrm>
        <a:off x="0" y="1809536"/>
        <a:ext cx="1853920" cy="773673"/>
      </dsp:txXfrm>
    </dsp:sp>
    <dsp:sp modelId="{903FCD3C-81FC-41EF-B87C-E8658F5EBF16}">
      <dsp:nvSpPr>
        <dsp:cNvPr id="0" name=""/>
        <dsp:cNvSpPr/>
      </dsp:nvSpPr>
      <dsp:spPr>
        <a:xfrm>
          <a:off x="0" y="906917"/>
          <a:ext cx="6179734" cy="773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>
              <a:latin typeface="Montserrat Light"/>
            </a:rPr>
            <a:t>Poziom</a:t>
          </a:r>
          <a:r>
            <a:rPr lang="en-GB" sz="2500" kern="1200" dirty="0">
              <a:latin typeface="Montserrat Light"/>
            </a:rPr>
            <a:t> 2</a:t>
          </a:r>
        </a:p>
      </dsp:txBody>
      <dsp:txXfrm>
        <a:off x="0" y="906917"/>
        <a:ext cx="1853920" cy="773673"/>
      </dsp:txXfrm>
    </dsp:sp>
    <dsp:sp modelId="{5D0318C3-4661-448C-A505-E2C2AC4354BE}">
      <dsp:nvSpPr>
        <dsp:cNvPr id="0" name=""/>
        <dsp:cNvSpPr/>
      </dsp:nvSpPr>
      <dsp:spPr>
        <a:xfrm>
          <a:off x="0" y="4298"/>
          <a:ext cx="6179734" cy="773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>
              <a:latin typeface="Montserrat Light"/>
            </a:rPr>
            <a:t>Poziom</a:t>
          </a:r>
          <a:r>
            <a:rPr lang="en-GB" sz="2500" kern="1200" dirty="0">
              <a:latin typeface="Montserrat Light"/>
            </a:rPr>
            <a:t> 1</a:t>
          </a:r>
        </a:p>
      </dsp:txBody>
      <dsp:txXfrm>
        <a:off x="0" y="4298"/>
        <a:ext cx="1853920" cy="773673"/>
      </dsp:txXfrm>
    </dsp:sp>
    <dsp:sp modelId="{3D3A68F6-905F-418E-9B3B-C41669CA1270}">
      <dsp:nvSpPr>
        <dsp:cNvPr id="0" name=""/>
        <dsp:cNvSpPr/>
      </dsp:nvSpPr>
      <dsp:spPr>
        <a:xfrm>
          <a:off x="3785788" y="68770"/>
          <a:ext cx="967092" cy="64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Montserrat Medium"/>
            </a:rPr>
            <a:t>Superadmin </a:t>
          </a:r>
          <a:br>
            <a:rPr lang="en-GB" sz="800" kern="1200" dirty="0">
              <a:latin typeface="Montserrat Medium"/>
            </a:rPr>
          </a:br>
          <a:r>
            <a:rPr lang="en-GB" sz="800" kern="1200" dirty="0">
              <a:latin typeface="Montserrat Medium"/>
            </a:rPr>
            <a:t>id = 1</a:t>
          </a:r>
        </a:p>
      </dsp:txBody>
      <dsp:txXfrm>
        <a:off x="3804671" y="87653"/>
        <a:ext cx="929326" cy="606962"/>
      </dsp:txXfrm>
    </dsp:sp>
    <dsp:sp modelId="{88E2FABD-528E-4C40-8CD5-7E74BE52D97B}">
      <dsp:nvSpPr>
        <dsp:cNvPr id="0" name=""/>
        <dsp:cNvSpPr/>
      </dsp:nvSpPr>
      <dsp:spPr>
        <a:xfrm>
          <a:off x="3326419" y="713499"/>
          <a:ext cx="942914" cy="257891"/>
        </a:xfrm>
        <a:custGeom>
          <a:avLst/>
          <a:gdLst/>
          <a:ahLst/>
          <a:cxnLst/>
          <a:rect l="0" t="0" r="0" b="0"/>
          <a:pathLst>
            <a:path>
              <a:moveTo>
                <a:pt x="942914" y="0"/>
              </a:moveTo>
              <a:lnTo>
                <a:pt x="942914" y="128945"/>
              </a:lnTo>
              <a:lnTo>
                <a:pt x="0" y="128945"/>
              </a:lnTo>
              <a:lnTo>
                <a:pt x="0" y="2578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AFD04-47D0-4EC7-B28F-16E2E9B8E9AC}">
      <dsp:nvSpPr>
        <dsp:cNvPr id="0" name=""/>
        <dsp:cNvSpPr/>
      </dsp:nvSpPr>
      <dsp:spPr>
        <a:xfrm>
          <a:off x="2842873" y="971390"/>
          <a:ext cx="967092" cy="644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Montserrat Medium"/>
            </a:rPr>
            <a:t>Admin id = 11</a:t>
          </a:r>
          <a:endParaRPr lang="en-GB" sz="800" kern="1200" dirty="0"/>
        </a:p>
      </dsp:txBody>
      <dsp:txXfrm>
        <a:off x="2861756" y="990273"/>
        <a:ext cx="929326" cy="606962"/>
      </dsp:txXfrm>
    </dsp:sp>
    <dsp:sp modelId="{F59311CA-2DF1-4A4B-AFDC-39259BA3E4AC}">
      <dsp:nvSpPr>
        <dsp:cNvPr id="0" name=""/>
        <dsp:cNvSpPr/>
      </dsp:nvSpPr>
      <dsp:spPr>
        <a:xfrm>
          <a:off x="2697809" y="1616118"/>
          <a:ext cx="628609" cy="257891"/>
        </a:xfrm>
        <a:custGeom>
          <a:avLst/>
          <a:gdLst/>
          <a:ahLst/>
          <a:cxnLst/>
          <a:rect l="0" t="0" r="0" b="0"/>
          <a:pathLst>
            <a:path>
              <a:moveTo>
                <a:pt x="628609" y="0"/>
              </a:moveTo>
              <a:lnTo>
                <a:pt x="628609" y="128945"/>
              </a:lnTo>
              <a:lnTo>
                <a:pt x="0" y="128945"/>
              </a:lnTo>
              <a:lnTo>
                <a:pt x="0" y="2578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06080-B54C-44E8-8A0C-BE0E65A21644}">
      <dsp:nvSpPr>
        <dsp:cNvPr id="0" name=""/>
        <dsp:cNvSpPr/>
      </dsp:nvSpPr>
      <dsp:spPr>
        <a:xfrm>
          <a:off x="2214263" y="1874009"/>
          <a:ext cx="967092" cy="644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Montserrat Medium"/>
            </a:rPr>
            <a:t>Użytkownik </a:t>
          </a:r>
          <a:br>
            <a:rPr lang="en-GB" sz="800" kern="1200" dirty="0">
              <a:latin typeface="Montserrat Medium"/>
            </a:rPr>
          </a:br>
          <a:r>
            <a:rPr lang="en-GB" sz="800" kern="1200" dirty="0">
              <a:latin typeface="Montserrat Medium"/>
            </a:rPr>
            <a:t>id = 21</a:t>
          </a:r>
        </a:p>
      </dsp:txBody>
      <dsp:txXfrm>
        <a:off x="2233146" y="1892892"/>
        <a:ext cx="929326" cy="606962"/>
      </dsp:txXfrm>
    </dsp:sp>
    <dsp:sp modelId="{6273A0ED-90F1-4068-B920-041FC7EADBC4}">
      <dsp:nvSpPr>
        <dsp:cNvPr id="0" name=""/>
        <dsp:cNvSpPr/>
      </dsp:nvSpPr>
      <dsp:spPr>
        <a:xfrm>
          <a:off x="3326419" y="1616118"/>
          <a:ext cx="628609" cy="257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45"/>
              </a:lnTo>
              <a:lnTo>
                <a:pt x="628609" y="128945"/>
              </a:lnTo>
              <a:lnTo>
                <a:pt x="628609" y="2578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4C5382-0104-465C-9BA9-D521AEF37673}">
      <dsp:nvSpPr>
        <dsp:cNvPr id="0" name=""/>
        <dsp:cNvSpPr/>
      </dsp:nvSpPr>
      <dsp:spPr>
        <a:xfrm>
          <a:off x="3471483" y="1874009"/>
          <a:ext cx="967092" cy="644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>
              <a:latin typeface="Montserrat Medium"/>
            </a:rPr>
            <a:t>Użytkownik</a:t>
          </a:r>
          <a:r>
            <a:rPr lang="en-GB" sz="800" kern="1200" dirty="0">
              <a:latin typeface="Montserrat Medium"/>
            </a:rPr>
            <a:t> </a:t>
          </a:r>
          <a:br>
            <a:rPr lang="en-GB" sz="800" kern="1200" dirty="0">
              <a:latin typeface="Montserrat Medium"/>
            </a:rPr>
          </a:br>
          <a:r>
            <a:rPr lang="en-GB" sz="800" kern="1200" dirty="0">
              <a:latin typeface="Montserrat Medium"/>
            </a:rPr>
            <a:t>id = 22</a:t>
          </a:r>
        </a:p>
      </dsp:txBody>
      <dsp:txXfrm>
        <a:off x="3490366" y="1892892"/>
        <a:ext cx="929326" cy="606962"/>
      </dsp:txXfrm>
    </dsp:sp>
    <dsp:sp modelId="{7641264D-5B16-4415-BDF8-3498019F3D63}">
      <dsp:nvSpPr>
        <dsp:cNvPr id="0" name=""/>
        <dsp:cNvSpPr/>
      </dsp:nvSpPr>
      <dsp:spPr>
        <a:xfrm>
          <a:off x="3909309" y="2518737"/>
          <a:ext cx="91440" cy="2578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89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C2175-43CD-4AF3-BD55-8AB2909443AC}">
      <dsp:nvSpPr>
        <dsp:cNvPr id="0" name=""/>
        <dsp:cNvSpPr/>
      </dsp:nvSpPr>
      <dsp:spPr>
        <a:xfrm>
          <a:off x="3471483" y="2776628"/>
          <a:ext cx="967092" cy="644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>
              <a:latin typeface="Montserrat Medium"/>
            </a:rPr>
            <a:t>Użytkownik</a:t>
          </a:r>
          <a:r>
            <a:rPr lang="en-GB" sz="800" kern="1200" dirty="0">
              <a:latin typeface="Montserrat Medium"/>
            </a:rPr>
            <a:t> </a:t>
          </a:r>
          <a:r>
            <a:rPr lang="en-GB" sz="800" kern="1200" dirty="0" err="1">
              <a:latin typeface="Montserrat Medium"/>
            </a:rPr>
            <a:t>niezalogowany</a:t>
          </a:r>
          <a:endParaRPr lang="en-GB" sz="800" kern="1200" dirty="0">
            <a:latin typeface="Montserrat Medium"/>
          </a:endParaRPr>
        </a:p>
      </dsp:txBody>
      <dsp:txXfrm>
        <a:off x="3490366" y="2795511"/>
        <a:ext cx="929326" cy="606962"/>
      </dsp:txXfrm>
    </dsp:sp>
    <dsp:sp modelId="{D89993C3-F222-4939-8323-68E1A68BE89C}">
      <dsp:nvSpPr>
        <dsp:cNvPr id="0" name=""/>
        <dsp:cNvSpPr/>
      </dsp:nvSpPr>
      <dsp:spPr>
        <a:xfrm>
          <a:off x="4269334" y="713499"/>
          <a:ext cx="942914" cy="257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45"/>
              </a:lnTo>
              <a:lnTo>
                <a:pt x="942914" y="128945"/>
              </a:lnTo>
              <a:lnTo>
                <a:pt x="942914" y="2578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A0A0F-12AA-4E55-B9D8-F75654FC366F}">
      <dsp:nvSpPr>
        <dsp:cNvPr id="0" name=""/>
        <dsp:cNvSpPr/>
      </dsp:nvSpPr>
      <dsp:spPr>
        <a:xfrm>
          <a:off x="4728703" y="971390"/>
          <a:ext cx="967092" cy="644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Montserrat Medium"/>
            </a:rPr>
            <a:t>Admin id = 12</a:t>
          </a:r>
          <a:endParaRPr lang="en-GB" sz="800" kern="1200" dirty="0"/>
        </a:p>
      </dsp:txBody>
      <dsp:txXfrm>
        <a:off x="4747586" y="990273"/>
        <a:ext cx="929326" cy="606962"/>
      </dsp:txXfrm>
    </dsp:sp>
    <dsp:sp modelId="{846A59BF-A18E-4360-BFDA-D3FCAD0F6655}">
      <dsp:nvSpPr>
        <dsp:cNvPr id="0" name=""/>
        <dsp:cNvSpPr/>
      </dsp:nvSpPr>
      <dsp:spPr>
        <a:xfrm>
          <a:off x="5166529" y="1616118"/>
          <a:ext cx="91440" cy="2578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8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5747C-D88C-49C0-9592-D1C421F3E682}">
      <dsp:nvSpPr>
        <dsp:cNvPr id="0" name=""/>
        <dsp:cNvSpPr/>
      </dsp:nvSpPr>
      <dsp:spPr>
        <a:xfrm>
          <a:off x="4728703" y="1874009"/>
          <a:ext cx="967092" cy="644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>
              <a:latin typeface="Montserrat Medium"/>
            </a:rPr>
            <a:t>Użytkownik</a:t>
          </a:r>
          <a:r>
            <a:rPr lang="en-GB" sz="800" kern="1200" dirty="0">
              <a:latin typeface="Montserrat Medium"/>
            </a:rPr>
            <a:t> </a:t>
          </a:r>
          <a:br>
            <a:rPr lang="en-GB" sz="800" kern="1200" dirty="0">
              <a:latin typeface="Montserrat Medium"/>
            </a:rPr>
          </a:br>
          <a:r>
            <a:rPr lang="en-GB" sz="800" kern="1200" dirty="0">
              <a:latin typeface="Montserrat Medium"/>
            </a:rPr>
            <a:t>id = 23</a:t>
          </a:r>
        </a:p>
      </dsp:txBody>
      <dsp:txXfrm>
        <a:off x="4747586" y="1892892"/>
        <a:ext cx="929326" cy="606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A0204-6890-4B4F-814A-9A3689BFBD5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D772D-F6A8-4FFA-B1BA-5ABE15D89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9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4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A4805F-AE28-F747-9CCD-2893C998A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7CB9DEC0-531A-F840-8916-25505EF39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094" y="623131"/>
            <a:ext cx="5049837" cy="1167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mtClean="0">
                <a:solidFill>
                  <a:schemeClr val="bg1"/>
                </a:solidFill>
                <a:latin typeface="Montserrat Medium"/>
                <a:rtl val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Jak </a:t>
            </a:r>
            <a:r>
              <a:rPr lang="en-US" err="1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usługi</a:t>
            </a:r>
            <a:r>
              <a:rPr lang="en-US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 IT </a:t>
            </a:r>
            <a:r>
              <a:rPr lang="en-US" err="1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powinny</a:t>
            </a:r>
            <a:r>
              <a:rPr lang="en-US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wyglądać</a:t>
            </a:r>
            <a:r>
              <a:rPr lang="en-US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 w 2021? 32 </a:t>
            </a:r>
            <a:r>
              <a:rPr lang="en-US" err="1">
                <a:solidFill>
                  <a:schemeClr val="bg1"/>
                </a:solidFill>
                <a:latin typeface="Montserrat Medium"/>
                <a:ea typeface="+mn-ea"/>
                <a:cs typeface="+mn-cs"/>
                <a:rtl val="0"/>
              </a:rPr>
              <a:t>pt</a:t>
            </a:r>
            <a:endParaRPr lang="pl-PL"/>
          </a:p>
        </p:txBody>
      </p:sp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66F612AB-C51C-0C40-A101-8516B6AC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D372EA-7FD1-4941-865D-9A709572EB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988" y="1928798"/>
            <a:ext cx="5049837" cy="850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err="1"/>
              <a:t>Uzupełnienie</a:t>
            </a:r>
            <a:r>
              <a:rPr lang="en-GB"/>
              <a:t>, 24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4C336-50F9-49B7-ADB5-2D4586E7BBA7}"/>
              </a:ext>
            </a:extLst>
          </p:cNvPr>
          <p:cNvSpPr txBox="1"/>
          <p:nvPr userDrawn="1"/>
        </p:nvSpPr>
        <p:spPr>
          <a:xfrm>
            <a:off x="423332" y="6469747"/>
            <a:ext cx="4106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0">
                <a:solidFill>
                  <a:schemeClr val="bg1"/>
                </a:solidFill>
                <a:latin typeface="+mj-lt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45703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9BAEB-C35B-BA4B-A17D-530F0D925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B52AD4CE-F463-104D-99A1-EEEDF68D8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9639" y="1590261"/>
            <a:ext cx="5306258" cy="444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336D31BF-C8EE-7043-80DD-91CC7219D6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4709" y="1826895"/>
            <a:ext cx="4820319" cy="2887980"/>
          </a:xfrm>
        </p:spPr>
        <p:txBody>
          <a:bodyPr/>
          <a:lstStyle/>
          <a:p>
            <a:endParaRPr lang="en-PL"/>
          </a:p>
        </p:txBody>
      </p:sp>
      <p:sp>
        <p:nvSpPr>
          <p:cNvPr id="6" name="Symbol zastępczy tekstu 4">
            <a:extLst>
              <a:ext uri="{FF2B5EF4-FFF2-40B4-BE49-F238E27FC236}">
                <a16:creationId xmlns:a16="http://schemas.microsoft.com/office/drawing/2014/main" id="{528A90D9-4DD9-F54A-8737-A32054374F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72" y="2106871"/>
            <a:ext cx="5012384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9FFF4992-EEE3-D845-AAF4-71C1F2BC4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59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217867-429A-234E-A18D-A128C29730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4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6025F-5ACB-42AB-9424-85973E4FF517}"/>
              </a:ext>
            </a:extLst>
          </p:cNvPr>
          <p:cNvSpPr txBox="1"/>
          <p:nvPr userDrawn="1"/>
        </p:nvSpPr>
        <p:spPr>
          <a:xfrm>
            <a:off x="423332" y="6469747"/>
            <a:ext cx="4106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0">
                <a:solidFill>
                  <a:schemeClr val="accent5"/>
                </a:solidFill>
                <a:latin typeface="+mj-lt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8208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BEF1FFB-2D58-C445-A83C-1ABCC017F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5233" y="6410296"/>
            <a:ext cx="1016767" cy="365125"/>
          </a:xfrm>
        </p:spPr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0F1294-DD1D-7A40-99C3-578CD1E6A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2357" y="2299791"/>
            <a:ext cx="177800" cy="254000"/>
          </a:xfrm>
          <a:prstGeom prst="rect">
            <a:avLst/>
          </a:prstGeom>
        </p:spPr>
      </p:pic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8771ED88-C275-AC45-B8C6-C17933F126F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141413" y="2112963"/>
            <a:ext cx="5949950" cy="3829050"/>
          </a:xfrm>
        </p:spPr>
        <p:txBody>
          <a:bodyPr/>
          <a:lstStyle/>
          <a:p>
            <a:endParaRPr lang="en-PL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F6474AC-E83C-3C49-A429-C6E44FE60D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0202" y="2214563"/>
            <a:ext cx="3795077" cy="37274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100">
                <a:solidFill>
                  <a:srgbClr val="6A7B84"/>
                </a:solidFill>
                <a:latin typeface="+mj-lt"/>
              </a:defRPr>
            </a:lvl2pPr>
            <a:lvl3pPr marL="914400" indent="0">
              <a:buFontTx/>
              <a:buNone/>
              <a:defRPr sz="1100">
                <a:solidFill>
                  <a:srgbClr val="6A7B84"/>
                </a:solidFill>
                <a:latin typeface="+mj-lt"/>
              </a:defRPr>
            </a:lvl3pPr>
            <a:lvl4pPr marL="1368000" indent="0">
              <a:buFontTx/>
              <a:buNone/>
              <a:defRPr sz="1100">
                <a:solidFill>
                  <a:srgbClr val="6A7B84"/>
                </a:solidFill>
                <a:latin typeface="+mj-lt"/>
              </a:defRPr>
            </a:lvl4pPr>
            <a:lvl5pPr marL="1828800" indent="0">
              <a:buFontTx/>
              <a:buNone/>
              <a:defRPr sz="1100">
                <a:solidFill>
                  <a:srgbClr val="6A7B84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Lorem ipsum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dolor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sit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amet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consectetur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adipiscing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elit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.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Sed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in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odio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cursus,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accumsan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tellus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nec</a:t>
            </a:r>
            <a:endParaRPr lang="en-US" sz="1100">
              <a:solidFill>
                <a:srgbClr val="6A7B84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Lorem ipsum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dolor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sit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amet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consectetur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adipiscing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elit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.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Sed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in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odio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cursus,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accumsan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tellus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nec</a:t>
            </a:r>
            <a:endParaRPr lang="en-US" sz="1100">
              <a:solidFill>
                <a:srgbClr val="6A7B84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Lorem ipsum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dolor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sit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amet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consectetur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adipiscing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elit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.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Sed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in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odio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cursus,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accumsan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</a:t>
            </a:r>
            <a:r>
              <a:rPr lang="en-GB" sz="1100" err="1">
                <a:solidFill>
                  <a:srgbClr val="6A7B84"/>
                </a:solidFill>
                <a:latin typeface="Montserrat Medium" pitchFamily="2" charset="77"/>
              </a:rPr>
              <a:t>tellus</a:t>
            </a:r>
            <a:r>
              <a:rPr lang="en-GB" sz="1100">
                <a:solidFill>
                  <a:srgbClr val="6A7B84"/>
                </a:solidFill>
                <a:latin typeface="Montserrat Medium" pitchFamily="2" charset="77"/>
              </a:rPr>
              <a:t> ne.</a:t>
            </a:r>
            <a:endParaRPr lang="en-US" sz="1100">
              <a:solidFill>
                <a:srgbClr val="6A7B84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D0C55CD9-49B1-E04C-B926-3E75921BA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23209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9D534E-B53C-A24A-8056-EF0DBC7618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917114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344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ey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6090D-AAB1-D04F-A522-F201E0FFC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518E2A-4122-6E40-8F1A-F7CEFC902D13}"/>
              </a:ext>
            </a:extLst>
          </p:cNvPr>
          <p:cNvSpPr/>
          <p:nvPr userDrawn="1"/>
        </p:nvSpPr>
        <p:spPr>
          <a:xfrm>
            <a:off x="0" y="3263596"/>
            <a:ext cx="12192000" cy="1297628"/>
          </a:xfrm>
          <a:prstGeom prst="rect">
            <a:avLst/>
          </a:prstGeom>
          <a:solidFill>
            <a:srgbClr val="C9CED3">
              <a:alpha val="393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CCE2E-5E50-CC4A-A08E-F5C6E75DC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5817" y="519388"/>
            <a:ext cx="3142670" cy="2624129"/>
          </a:xfrm>
          <a:prstGeom prst="rect">
            <a:avLst/>
          </a:prstGeom>
        </p:spPr>
      </p:pic>
      <p:sp>
        <p:nvSpPr>
          <p:cNvPr id="18" name="Symbol zastępczy tekstu 4">
            <a:extLst>
              <a:ext uri="{FF2B5EF4-FFF2-40B4-BE49-F238E27FC236}">
                <a16:creationId xmlns:a16="http://schemas.microsoft.com/office/drawing/2014/main" id="{3E6B6CE4-0C37-274A-BD1A-AAB1D4EBD8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704" y="4550248"/>
            <a:ext cx="2436445" cy="175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4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25" name="Symbol zastępczy tekstu 4">
            <a:extLst>
              <a:ext uri="{FF2B5EF4-FFF2-40B4-BE49-F238E27FC236}">
                <a16:creationId xmlns:a16="http://schemas.microsoft.com/office/drawing/2014/main" id="{021104DE-50AF-3E43-8040-CB353EABBC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7900" y="4550248"/>
            <a:ext cx="2436445" cy="175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4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26" name="Symbol zastępczy tekstu 4">
            <a:extLst>
              <a:ext uri="{FF2B5EF4-FFF2-40B4-BE49-F238E27FC236}">
                <a16:creationId xmlns:a16="http://schemas.microsoft.com/office/drawing/2014/main" id="{441805EA-8BD2-D247-94D8-C39AB6E5E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7595" y="4550248"/>
            <a:ext cx="2436445" cy="175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4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27" name="Symbol zastępczy tekstu 4">
            <a:extLst>
              <a:ext uri="{FF2B5EF4-FFF2-40B4-BE49-F238E27FC236}">
                <a16:creationId xmlns:a16="http://schemas.microsoft.com/office/drawing/2014/main" id="{1C2F86D9-2D03-1D4F-85B6-6D96A6BF01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0795" y="4550248"/>
            <a:ext cx="2436445" cy="175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4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CA866652-6FE7-934C-AEF6-5EBBB9123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87253" y="657461"/>
            <a:ext cx="2826327" cy="1693781"/>
          </a:xfrm>
        </p:spPr>
        <p:txBody>
          <a:bodyPr/>
          <a:lstStyle/>
          <a:p>
            <a:endParaRPr lang="en-PL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8A4034F-87E8-5F4F-9131-F68E8DBD8D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704" y="3450745"/>
            <a:ext cx="1960562" cy="995362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Tekst</a:t>
            </a:r>
            <a:r>
              <a:rPr lang="en-GB"/>
              <a:t>, </a:t>
            </a:r>
            <a:br>
              <a:rPr lang="en-GB"/>
            </a:br>
            <a:r>
              <a:rPr lang="en-GB"/>
              <a:t>24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0B59147D-AA34-8940-8077-37620ABE59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6904" y="3450745"/>
            <a:ext cx="1960562" cy="995362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Tekst</a:t>
            </a:r>
            <a:r>
              <a:rPr lang="en-GB"/>
              <a:t>, </a:t>
            </a:r>
            <a:br>
              <a:rPr lang="en-GB"/>
            </a:br>
            <a:r>
              <a:rPr lang="en-GB"/>
              <a:t>24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56BC5EE-39C1-584A-80D4-EDDD8C87ED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0904" y="3450745"/>
            <a:ext cx="1960562" cy="995362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Tekst</a:t>
            </a:r>
            <a:r>
              <a:rPr lang="en-GB"/>
              <a:t>, </a:t>
            </a:r>
            <a:br>
              <a:rPr lang="en-GB"/>
            </a:br>
            <a:r>
              <a:rPr lang="en-GB"/>
              <a:t>24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0732CA8F-958E-E845-8416-BBC176A4E8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44104" y="3450745"/>
            <a:ext cx="1960562" cy="995362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Tekst</a:t>
            </a:r>
            <a:r>
              <a:rPr lang="en-GB"/>
              <a:t>, </a:t>
            </a:r>
            <a:br>
              <a:rPr lang="en-GB"/>
            </a:br>
            <a:r>
              <a:rPr lang="en-GB"/>
              <a:t>24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B5C5A959-737C-2146-868D-3EB076539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59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6850AF4-2C73-D74C-BC28-DC1AAEF4BF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4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389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_Credential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6EE6C9-E04E-AA4C-8A19-1562935219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66F612AB-C51C-0C40-A101-8516B6AC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B693-0E2D-9B4B-BCA5-A32556E0F7E4}"/>
              </a:ext>
            </a:extLst>
          </p:cNvPr>
          <p:cNvSpPr txBox="1"/>
          <p:nvPr userDrawn="1"/>
        </p:nvSpPr>
        <p:spPr>
          <a:xfrm>
            <a:off x="1181744" y="852344"/>
            <a:ext cx="534692" cy="45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lvl="0" defTabSz="914400">
              <a:defRPr/>
            </a:pPr>
            <a:r>
              <a:rPr lang="en-GB" sz="18000" b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’’</a:t>
            </a:r>
            <a:endParaRPr kumimoji="0" lang="en-US" sz="18000" b="1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" pitchFamily="2" charset="0"/>
            </a:endParaRPr>
          </a:p>
        </p:txBody>
      </p:sp>
      <p:sp>
        <p:nvSpPr>
          <p:cNvPr id="15" name="pole tekstowe 6">
            <a:extLst>
              <a:ext uri="{FF2B5EF4-FFF2-40B4-BE49-F238E27FC236}">
                <a16:creationId xmlns:a16="http://schemas.microsoft.com/office/drawing/2014/main" id="{94EADE74-17F1-3B41-A8AF-6C8485B33448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2AF707-39F4-D342-9474-1D17D5BE10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875" y="2011624"/>
            <a:ext cx="7586663" cy="1947862"/>
          </a:xfrm>
        </p:spPr>
        <p:txBody>
          <a:bodyPr>
            <a:noAutofit/>
          </a:bodyPr>
          <a:lstStyle>
            <a:lvl1pPr marL="0" indent="0" defTabSz="914400"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2pPr>
            <a:lvl3pPr marL="9144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3pPr>
            <a:lvl4pPr marL="13680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4pPr>
            <a:lvl5pPr marL="18288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5pPr>
          </a:lstStyle>
          <a:p>
            <a:pPr lvl="0" defTabSz="914400">
              <a:defRPr/>
            </a:pP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br>
              <a:rPr lang="en-GB" sz="2800">
                <a:solidFill>
                  <a:srgbClr val="244885"/>
                </a:solidFill>
                <a:latin typeface="Montserrat Medium" pitchFamily="2" charset="77"/>
              </a:rPr>
            </a:b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.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Etiam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vitae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venenatis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eros. Ut a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quam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lacinia,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sapien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vel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aliquet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nulla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.</a:t>
            </a:r>
            <a:endParaRPr kumimoji="0" lang="en-US" sz="2800" u="none" strike="noStrike" kern="1200" cap="none" spc="0" normalizeH="0" baseline="0" noProof="0">
              <a:ln>
                <a:noFill/>
              </a:ln>
              <a:solidFill>
                <a:srgbClr val="244885"/>
              </a:solidFill>
              <a:effectLst/>
              <a:uLnTx/>
              <a:uFillTx/>
              <a:latin typeface="Montserrat Medium" pitchFamily="2" charset="77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3B6A44E2-5212-9A47-A799-81EC7C38F2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92270" y="4801323"/>
            <a:ext cx="3048000" cy="40011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105865E0-171A-5A44-9769-CC02EBB7F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270" y="5251897"/>
            <a:ext cx="3048000" cy="40011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6FC6DA3-0E4F-464C-AA3E-30DA885B71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0987" y="4514850"/>
            <a:ext cx="1214437" cy="1212850"/>
          </a:xfrm>
        </p:spPr>
        <p:txBody>
          <a:bodyPr/>
          <a:lstStyle/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965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_Credential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268C587-D8DA-0D43-B483-592508838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66F612AB-C51C-0C40-A101-8516B6AC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B693-0E2D-9B4B-BCA5-A32556E0F7E4}"/>
              </a:ext>
            </a:extLst>
          </p:cNvPr>
          <p:cNvSpPr txBox="1"/>
          <p:nvPr userDrawn="1"/>
        </p:nvSpPr>
        <p:spPr>
          <a:xfrm>
            <a:off x="1181744" y="852344"/>
            <a:ext cx="534692" cy="45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lvl="0" defTabSz="914400">
              <a:defRPr/>
            </a:pPr>
            <a:r>
              <a:rPr lang="en-GB" sz="18000" b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’’</a:t>
            </a:r>
            <a:endParaRPr kumimoji="0" lang="en-US" sz="18000" b="1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" pitchFamily="2" charset="0"/>
            </a:endParaRPr>
          </a:p>
        </p:txBody>
      </p:sp>
      <p:sp>
        <p:nvSpPr>
          <p:cNvPr id="15" name="pole tekstowe 6">
            <a:extLst>
              <a:ext uri="{FF2B5EF4-FFF2-40B4-BE49-F238E27FC236}">
                <a16:creationId xmlns:a16="http://schemas.microsoft.com/office/drawing/2014/main" id="{94EADE74-17F1-3B41-A8AF-6C8485B33448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2AF707-39F4-D342-9474-1D17D5BE10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875" y="2011624"/>
            <a:ext cx="7586663" cy="1947862"/>
          </a:xfrm>
        </p:spPr>
        <p:txBody>
          <a:bodyPr>
            <a:noAutofit/>
          </a:bodyPr>
          <a:lstStyle>
            <a:lvl1pPr marL="0" indent="0" defTabSz="914400"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2pPr>
            <a:lvl3pPr marL="9144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3pPr>
            <a:lvl4pPr marL="13680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4pPr>
            <a:lvl5pPr marL="1828800" indent="0">
              <a:buFontTx/>
              <a:buNone/>
              <a:defRPr sz="2800">
                <a:solidFill>
                  <a:srgbClr val="234688"/>
                </a:solidFill>
                <a:latin typeface="+mj-lt"/>
              </a:defRPr>
            </a:lvl5pPr>
          </a:lstStyle>
          <a:p>
            <a:pPr lvl="0" defTabSz="914400">
              <a:defRPr/>
            </a:pP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br>
              <a:rPr lang="en-GB" sz="2800">
                <a:solidFill>
                  <a:srgbClr val="244885"/>
                </a:solidFill>
                <a:latin typeface="Montserrat Medium" pitchFamily="2" charset="77"/>
              </a:rPr>
            </a:b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.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Etiam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vitae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venenatis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eros. Ut a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quam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lacinia,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sapien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vel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aliquet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sz="2800" err="1">
                <a:solidFill>
                  <a:srgbClr val="244885"/>
                </a:solidFill>
                <a:latin typeface="Montserrat Medium" pitchFamily="2" charset="77"/>
              </a:rPr>
              <a:t>nulla</a:t>
            </a:r>
            <a:r>
              <a:rPr lang="en-GB" sz="2800">
                <a:solidFill>
                  <a:srgbClr val="244885"/>
                </a:solidFill>
                <a:latin typeface="Montserrat Medium" pitchFamily="2" charset="77"/>
              </a:rPr>
              <a:t>.</a:t>
            </a:r>
            <a:endParaRPr kumimoji="0" lang="en-US" sz="2800" u="none" strike="noStrike" kern="1200" cap="none" spc="0" normalizeH="0" baseline="0" noProof="0">
              <a:ln>
                <a:noFill/>
              </a:ln>
              <a:solidFill>
                <a:srgbClr val="244885"/>
              </a:solidFill>
              <a:effectLst/>
              <a:uLnTx/>
              <a:uFillTx/>
              <a:latin typeface="Montserrat Medium" pitchFamily="2" charset="77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3B6A44E2-5212-9A47-A799-81EC7C38F2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92270" y="4801323"/>
            <a:ext cx="3048000" cy="40011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105865E0-171A-5A44-9769-CC02EBB7F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270" y="5251897"/>
            <a:ext cx="3048000" cy="40011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6FC6DA3-0E4F-464C-AA3E-30DA885B71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0987" y="4514850"/>
            <a:ext cx="1214437" cy="1212850"/>
          </a:xfrm>
        </p:spPr>
        <p:txBody>
          <a:bodyPr/>
          <a:lstStyle/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5177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re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E40B0F54-F52E-284F-8522-FA7A2781E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3DC3D76-E656-2840-9808-DC883CD761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119" y="4143063"/>
            <a:ext cx="3048000" cy="40011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9C1C605-B8BD-EB4F-B1DA-1EA93F281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119" y="4593637"/>
            <a:ext cx="3048000" cy="40011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FD77EB6A-2A94-9F47-A9E4-F0AEDBD34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084" y="2319929"/>
            <a:ext cx="1586948" cy="1584874"/>
          </a:xfrm>
        </p:spPr>
        <p:txBody>
          <a:bodyPr/>
          <a:lstStyle/>
          <a:p>
            <a:endParaRPr lang="en-PL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F760117-FCA3-994B-AE8B-4073A5E47B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0675" y="2319338"/>
            <a:ext cx="6981825" cy="422723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</a:lstStyle>
          <a:p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Lorem ipsum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dolor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sit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amet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consectetur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adipiscing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elit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Etiam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vitae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venenatis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eros. Ut a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quam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lacinia,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accumsan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sapien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vel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aliquet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nulla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Nunc vitae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venenatis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diam.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Aliquam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eget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sodales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leo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In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feugiat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leo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quis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vulputate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vehicula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erat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nulla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gravida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elit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, vitae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malesuada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mi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urna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et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nisl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Duis non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purus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id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est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sodales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convallis. Aenean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eu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eros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nisl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Quisque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venenatis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sem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quis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purus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lacinia,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eu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ultrices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ante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finibus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 In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hac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habitasse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platea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 </a:t>
            </a:r>
            <a:r>
              <a:rPr lang="en-GB" sz="2400" err="1">
                <a:solidFill>
                  <a:srgbClr val="758995"/>
                </a:solidFill>
                <a:latin typeface="Montserrat Medium" pitchFamily="2" charset="77"/>
              </a:rPr>
              <a:t>dictumst</a:t>
            </a:r>
            <a:r>
              <a:rPr lang="en-GB" sz="2400">
                <a:solidFill>
                  <a:srgbClr val="758995"/>
                </a:solidFill>
                <a:latin typeface="Montserrat Medium" pitchFamily="2" charset="77"/>
              </a:rPr>
              <a:t>.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B720005C-42A0-A54D-B76B-2835F452A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13588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 err="1"/>
              <a:t>Credentials</a:t>
            </a:r>
            <a:r>
              <a:rPr lang="pl-PL"/>
              <a:t>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A10585A-876E-5740-9E02-8A03417EDA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907493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35175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2805D-0C69-3C4F-AEDE-AB76E3428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6" name="Symbol zastępczy tekstu 4">
            <a:extLst>
              <a:ext uri="{FF2B5EF4-FFF2-40B4-BE49-F238E27FC236}">
                <a16:creationId xmlns:a16="http://schemas.microsoft.com/office/drawing/2014/main" id="{4A39E877-8BCF-2640-8956-33ACF27EDD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519543"/>
            <a:ext cx="5234609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8531F2-75DA-5F49-A863-4D8544ADFC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925638"/>
            <a:ext cx="5234608" cy="413199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Technologia</a:t>
            </a:r>
            <a:endParaRPr lang="en-PL"/>
          </a:p>
        </p:txBody>
      </p:sp>
      <p:sp>
        <p:nvSpPr>
          <p:cNvPr id="12" name="Symbol zastępczy tekstu 4">
            <a:extLst>
              <a:ext uri="{FF2B5EF4-FFF2-40B4-BE49-F238E27FC236}">
                <a16:creationId xmlns:a16="http://schemas.microsoft.com/office/drawing/2014/main" id="{E546DE01-4BF6-664B-A9ED-B337601F5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0883" y="2519543"/>
            <a:ext cx="5234609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710BB8-F5B6-684F-817B-CDCC1C2342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0884" y="1925638"/>
            <a:ext cx="5234608" cy="413199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C00000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err="1"/>
              <a:t>Technologia</a:t>
            </a:r>
            <a:endParaRPr lang="en-PL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5CDDFC98-9963-1B4B-9042-0B90A97F0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64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Technologie,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1CA4024-D1EF-1C4B-9C6E-A17C1D516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9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303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A411C-6FDA-D547-B47A-E53E1C359A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68" name="Picture Placeholder 66">
            <a:extLst>
              <a:ext uri="{FF2B5EF4-FFF2-40B4-BE49-F238E27FC236}">
                <a16:creationId xmlns:a16="http://schemas.microsoft.com/office/drawing/2014/main" id="{CD54D32E-C6A5-1347-87D3-5B26244C38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8500" y="236538"/>
            <a:ext cx="1620838" cy="1608137"/>
          </a:xfrm>
        </p:spPr>
        <p:txBody>
          <a:bodyPr/>
          <a:lstStyle/>
          <a:p>
            <a:endParaRPr lang="en-PL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606828BB-73B2-E54E-A55D-00CACC30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527" y="2081213"/>
            <a:ext cx="2577379" cy="909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</a:lstStyle>
          <a:p>
            <a:pPr algn="ctr">
              <a:lnSpc>
                <a:spcPct val="130000"/>
              </a:lnSpc>
            </a:pPr>
            <a:r>
              <a:rPr lang="en-US" b="1" err="1">
                <a:solidFill>
                  <a:schemeClr val="bg1"/>
                </a:solidFill>
                <a:latin typeface="Montserrat SemiBold" pitchFamily="2" charset="77"/>
                <a:ea typeface="Roboto Condensed Light" panose="02000000000000000000" pitchFamily="2" charset="0"/>
              </a:rPr>
              <a:t>Imię</a:t>
            </a:r>
            <a:r>
              <a:rPr lang="en-US" b="1">
                <a:solidFill>
                  <a:schemeClr val="bg1"/>
                </a:solidFill>
                <a:latin typeface="Montserrat SemiBold" pitchFamily="2" charset="77"/>
                <a:ea typeface="Roboto Condensed Light" panose="02000000000000000000" pitchFamily="2" charset="0"/>
              </a:rPr>
              <a:t> </a:t>
            </a:r>
            <a:br>
              <a:rPr lang="en-US" b="1">
                <a:solidFill>
                  <a:schemeClr val="bg1"/>
                </a:solidFill>
                <a:latin typeface="Montserrat SemiBold" pitchFamily="2" charset="77"/>
                <a:ea typeface="Roboto Condensed Light" panose="02000000000000000000" pitchFamily="2" charset="0"/>
              </a:rPr>
            </a:br>
            <a:r>
              <a:rPr lang="en-US" b="1" err="1">
                <a:solidFill>
                  <a:schemeClr val="bg1"/>
                </a:solidFill>
                <a:latin typeface="Montserrat SemiBold" pitchFamily="2" charset="77"/>
                <a:ea typeface="Roboto Condensed Light" panose="02000000000000000000" pitchFamily="2" charset="0"/>
              </a:rPr>
              <a:t>Nazwisko</a:t>
            </a:r>
            <a:endParaRPr lang="en-US" sz="2400" b="1">
              <a:solidFill>
                <a:schemeClr val="bg1"/>
              </a:solidFill>
              <a:latin typeface="Montserrat SemiBold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86BFF646-08D9-0747-A932-C28A8E748D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362" y="4332274"/>
            <a:ext cx="2527543" cy="1595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Certyfikaty</a:t>
            </a:r>
            <a:r>
              <a:rPr lang="en-GB"/>
              <a:t>: </a:t>
            </a:r>
            <a:br>
              <a:rPr lang="en-GB"/>
            </a:br>
            <a:r>
              <a:rPr lang="en-GB" err="1"/>
              <a:t>Nazwa</a:t>
            </a:r>
            <a:br>
              <a:rPr lang="en-GB"/>
            </a:br>
            <a:r>
              <a:rPr lang="en-GB" err="1"/>
              <a:t>Nazwa</a:t>
            </a:r>
            <a:endParaRPr lang="en-PL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3B3887B5-2E32-DA45-9AA0-59DA5883F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527" y="3159097"/>
            <a:ext cx="2577523" cy="4857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AA2E6AD6-0290-7D47-B5FF-6A5DDE9470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312" y="847469"/>
            <a:ext cx="1413923" cy="175132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 i="0">
                <a:solidFill>
                  <a:srgbClr val="495B72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 err="1"/>
              <a:t>Umięjętność</a:t>
            </a:r>
            <a:r>
              <a:rPr lang="en-GB"/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Umięjętność</a:t>
            </a:r>
            <a:r>
              <a:rPr lang="en-GB"/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Umięjętność</a:t>
            </a:r>
            <a:r>
              <a:rPr lang="en-GB"/>
              <a:t> 3</a:t>
            </a:r>
            <a:endParaRPr lang="en-P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Umięjętność</a:t>
            </a:r>
            <a:r>
              <a:rPr lang="en-GB"/>
              <a:t> 4</a:t>
            </a:r>
            <a:endParaRPr lang="en-P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Umięjętność</a:t>
            </a:r>
            <a:r>
              <a:rPr lang="en-GB"/>
              <a:t> 5</a:t>
            </a:r>
            <a:endParaRPr lang="en-P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Umięjętność</a:t>
            </a:r>
            <a:r>
              <a:rPr lang="en-GB"/>
              <a:t> 6</a:t>
            </a:r>
            <a:endParaRPr lang="en-P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L"/>
          </a:p>
          <a:p>
            <a:pPr lvl="0"/>
            <a:endParaRPr lang="en-PL"/>
          </a:p>
        </p:txBody>
      </p:sp>
      <p:sp>
        <p:nvSpPr>
          <p:cNvPr id="79" name="Text Placeholder 75">
            <a:extLst>
              <a:ext uri="{FF2B5EF4-FFF2-40B4-BE49-F238E27FC236}">
                <a16:creationId xmlns:a16="http://schemas.microsoft.com/office/drawing/2014/main" id="{E6FA17D9-0DB0-5C42-A7A7-3A4A9674C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4570" y="374334"/>
            <a:ext cx="2591430" cy="347882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Umięjętności</a:t>
            </a:r>
            <a:endParaRPr lang="en-PL"/>
          </a:p>
        </p:txBody>
      </p: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A2BFFBC2-4E69-8747-9186-E85AFFB40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3188" y="374334"/>
            <a:ext cx="2591430" cy="347882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Doświadczenie</a:t>
            </a:r>
            <a:endParaRPr lang="en-PL"/>
          </a:p>
        </p:txBody>
      </p:sp>
      <p:sp>
        <p:nvSpPr>
          <p:cNvPr id="81" name="Text Placeholder 75">
            <a:extLst>
              <a:ext uri="{FF2B5EF4-FFF2-40B4-BE49-F238E27FC236}">
                <a16:creationId xmlns:a16="http://schemas.microsoft.com/office/drawing/2014/main" id="{188CA26A-7130-9645-BAE4-9AEC5AC264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3370" y="374334"/>
            <a:ext cx="2591430" cy="347882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Inne</a:t>
            </a:r>
            <a:endParaRPr lang="en-PL"/>
          </a:p>
        </p:txBody>
      </p: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6ECB0D09-2591-1146-8985-CE509DE1EB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9151" y="3948806"/>
            <a:ext cx="4642380" cy="347882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Doświadczenie</a:t>
            </a:r>
            <a:r>
              <a:rPr lang="en-GB"/>
              <a:t> </a:t>
            </a:r>
            <a:r>
              <a:rPr lang="en-GB" err="1"/>
              <a:t>ważne</a:t>
            </a:r>
            <a:r>
              <a:rPr lang="en-GB"/>
              <a:t> </a:t>
            </a:r>
            <a:r>
              <a:rPr lang="en-GB" err="1"/>
              <a:t>dla</a:t>
            </a:r>
            <a:r>
              <a:rPr lang="en-GB"/>
              <a:t> </a:t>
            </a:r>
            <a:r>
              <a:rPr lang="en-GB" err="1"/>
              <a:t>projektu</a:t>
            </a:r>
            <a:endParaRPr lang="en-PL"/>
          </a:p>
        </p:txBody>
      </p:sp>
      <p:sp>
        <p:nvSpPr>
          <p:cNvPr id="84" name="Text Placeholder 77">
            <a:extLst>
              <a:ext uri="{FF2B5EF4-FFF2-40B4-BE49-F238E27FC236}">
                <a16:creationId xmlns:a16="http://schemas.microsoft.com/office/drawing/2014/main" id="{E781CB7A-893F-3A4F-8DE9-36B65DF29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3124" y="791403"/>
            <a:ext cx="2441143" cy="296830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rgbClr val="7CD1E7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PL" sz="900">
              <a:solidFill>
                <a:srgbClr val="244885"/>
              </a:solidFill>
              <a:latin typeface="Montserrat Medium" pitchFamily="2" charset="77"/>
              <a:ea typeface="Gotham Medium" charset="0"/>
              <a:cs typeface="Gotham Medium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US" sz="900">
              <a:solidFill>
                <a:srgbClr val="244885"/>
              </a:solidFill>
              <a:latin typeface="Montserrat Medium" pitchFamily="2" charset="77"/>
              <a:ea typeface="Gotham Medium" charset="0"/>
              <a:cs typeface="Gotham Medium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PL" sz="900">
              <a:solidFill>
                <a:srgbClr val="244885"/>
              </a:solidFill>
              <a:latin typeface="Montserrat Medium" pitchFamily="2" charset="77"/>
              <a:ea typeface="Gotham Medium" charset="0"/>
              <a:cs typeface="Gotham Medium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/>
          </a:p>
        </p:txBody>
      </p:sp>
      <p:sp>
        <p:nvSpPr>
          <p:cNvPr id="85" name="Text Placeholder 77">
            <a:extLst>
              <a:ext uri="{FF2B5EF4-FFF2-40B4-BE49-F238E27FC236}">
                <a16:creationId xmlns:a16="http://schemas.microsoft.com/office/drawing/2014/main" id="{00AA8D0D-0C3B-FF43-9749-396B5CE77F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5597" y="791403"/>
            <a:ext cx="2441143" cy="296830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rgbClr val="7CD1E7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. 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. 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. 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. 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</p:txBody>
      </p:sp>
      <p:sp>
        <p:nvSpPr>
          <p:cNvPr id="87" name="Text Placeholder 77">
            <a:extLst>
              <a:ext uri="{FF2B5EF4-FFF2-40B4-BE49-F238E27FC236}">
                <a16:creationId xmlns:a16="http://schemas.microsoft.com/office/drawing/2014/main" id="{3BC7EE32-ED76-6B43-B194-801E4A90EF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16312" y="4396062"/>
            <a:ext cx="1413923" cy="2837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 i="0">
                <a:solidFill>
                  <a:srgbClr val="495B72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 err="1"/>
              <a:t>Tekst</a:t>
            </a:r>
            <a:endParaRPr lang="en-PL"/>
          </a:p>
        </p:txBody>
      </p:sp>
      <p:sp>
        <p:nvSpPr>
          <p:cNvPr id="88" name="Text Placeholder 77">
            <a:extLst>
              <a:ext uri="{FF2B5EF4-FFF2-40B4-BE49-F238E27FC236}">
                <a16:creationId xmlns:a16="http://schemas.microsoft.com/office/drawing/2014/main" id="{3C92D1EC-6015-964C-B45C-2AEF10A168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0348" y="4396062"/>
            <a:ext cx="1413923" cy="2837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 i="0">
                <a:solidFill>
                  <a:srgbClr val="495B72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 err="1"/>
              <a:t>Tekst</a:t>
            </a:r>
            <a:endParaRPr lang="en-PL"/>
          </a:p>
        </p:txBody>
      </p:sp>
      <p:sp>
        <p:nvSpPr>
          <p:cNvPr id="89" name="Text Placeholder 77">
            <a:extLst>
              <a:ext uri="{FF2B5EF4-FFF2-40B4-BE49-F238E27FC236}">
                <a16:creationId xmlns:a16="http://schemas.microsoft.com/office/drawing/2014/main" id="{4C9981ED-37F2-B74F-8DAE-42C67DE740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1257" y="4396062"/>
            <a:ext cx="1413923" cy="2837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 i="0">
                <a:solidFill>
                  <a:srgbClr val="495B72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 err="1"/>
              <a:t>Tekst</a:t>
            </a:r>
            <a:endParaRPr lang="en-PL"/>
          </a:p>
        </p:txBody>
      </p:sp>
      <p:sp>
        <p:nvSpPr>
          <p:cNvPr id="90" name="Text Placeholder 77">
            <a:extLst>
              <a:ext uri="{FF2B5EF4-FFF2-40B4-BE49-F238E27FC236}">
                <a16:creationId xmlns:a16="http://schemas.microsoft.com/office/drawing/2014/main" id="{394B1C08-030C-FD48-AAEA-BFE380F7A1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4506" y="4961623"/>
            <a:ext cx="2441143" cy="1273328"/>
          </a:xfr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rgbClr val="7CD1E7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</p:txBody>
      </p:sp>
      <p:sp>
        <p:nvSpPr>
          <p:cNvPr id="91" name="Text Placeholder 77">
            <a:extLst>
              <a:ext uri="{FF2B5EF4-FFF2-40B4-BE49-F238E27FC236}">
                <a16:creationId xmlns:a16="http://schemas.microsoft.com/office/drawing/2014/main" id="{C985F693-69D9-9A47-925C-EAB0D1B04D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833" y="4961623"/>
            <a:ext cx="2441143" cy="1273328"/>
          </a:xfr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rgbClr val="7CD1E7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</p:txBody>
      </p:sp>
      <p:sp>
        <p:nvSpPr>
          <p:cNvPr id="92" name="Text Placeholder 77">
            <a:extLst>
              <a:ext uri="{FF2B5EF4-FFF2-40B4-BE49-F238E27FC236}">
                <a16:creationId xmlns:a16="http://schemas.microsoft.com/office/drawing/2014/main" id="{38215EE9-613B-FE4E-9DE9-CC3100C0FB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01742" y="4961623"/>
            <a:ext cx="2441143" cy="1273328"/>
          </a:xfr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rgbClr val="7CD1E7"/>
                </a:solidFill>
                <a:latin typeface="Montserrat SemiBold" pitchFamily="2" charset="77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Lorem ipsum dolor sit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amet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consetetur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sadipscing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elitr</a:t>
            </a:r>
            <a:r>
              <a:rPr lang="en-US" sz="900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, sed diam </a:t>
            </a:r>
            <a:r>
              <a:rPr lang="en-US" sz="900" err="1">
                <a:solidFill>
                  <a:srgbClr val="244885"/>
                </a:solidFill>
                <a:latin typeface="Montserrat Medium" pitchFamily="2" charset="77"/>
                <a:ea typeface="Gotham Medium" charset="0"/>
                <a:cs typeface="Gotham Medium" charset="0"/>
              </a:rPr>
              <a:t>nonumy</a:t>
            </a:r>
            <a:endParaRPr lang="en-GB"/>
          </a:p>
        </p:txBody>
      </p:sp>
      <p:sp>
        <p:nvSpPr>
          <p:cNvPr id="93" name="pole tekstowe 6">
            <a:extLst>
              <a:ext uri="{FF2B5EF4-FFF2-40B4-BE49-F238E27FC236}">
                <a16:creationId xmlns:a16="http://schemas.microsoft.com/office/drawing/2014/main" id="{F63BB8C4-3A36-3648-9203-BFD6C4F50289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173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2A9A4-CE51-8C47-B3F1-82EAFB547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D5274E2E-A601-EA47-8852-9527519481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8832" y="2944813"/>
            <a:ext cx="1606550" cy="1604962"/>
          </a:xfrm>
        </p:spPr>
        <p:txBody>
          <a:bodyPr/>
          <a:lstStyle/>
          <a:p>
            <a:endParaRPr lang="en-PL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57DE5087-BCDF-7847-9A7E-009EE5530C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3085" y="2944813"/>
            <a:ext cx="1606550" cy="1604962"/>
          </a:xfrm>
        </p:spPr>
        <p:txBody>
          <a:bodyPr/>
          <a:lstStyle/>
          <a:p>
            <a:endParaRPr lang="en-PL"/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04068EFF-D3F2-4848-8002-1C8908F8B8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2057" y="2944813"/>
            <a:ext cx="1606550" cy="1604962"/>
          </a:xfrm>
        </p:spPr>
        <p:txBody>
          <a:bodyPr/>
          <a:lstStyle/>
          <a:p>
            <a:endParaRPr lang="en-PL"/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2F77F9E7-F99B-8447-ADC4-3A449AD63B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38069" y="2944813"/>
            <a:ext cx="1606550" cy="1604962"/>
          </a:xfrm>
        </p:spPr>
        <p:txBody>
          <a:bodyPr/>
          <a:lstStyle/>
          <a:p>
            <a:endParaRPr lang="en-PL"/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8161BBAB-932A-3B40-8511-B16EE03B1B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3959" y="2944813"/>
            <a:ext cx="1606550" cy="1604962"/>
          </a:xfrm>
        </p:spPr>
        <p:txBody>
          <a:bodyPr/>
          <a:lstStyle/>
          <a:p>
            <a:endParaRPr lang="en-PL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4617F22-51F2-F845-8D0C-B98D1A1BF6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9500" y="4780538"/>
            <a:ext cx="1606550" cy="8302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 </a:t>
            </a:r>
            <a:br>
              <a:rPr lang="en-GB"/>
            </a:br>
            <a:r>
              <a:rPr lang="en-GB" err="1"/>
              <a:t>Nazwisko</a:t>
            </a:r>
            <a:endParaRPr lang="en-PL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A9D404-3083-B442-8B37-75B9A7129C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5644569"/>
            <a:ext cx="1606550" cy="5302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B91E736F-3524-C844-9EC8-43B99BEF0F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9899" y="4780538"/>
            <a:ext cx="1606550" cy="8302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 </a:t>
            </a:r>
            <a:br>
              <a:rPr lang="en-GB"/>
            </a:br>
            <a:r>
              <a:rPr lang="en-GB" err="1"/>
              <a:t>Nazwisko</a:t>
            </a:r>
            <a:endParaRPr lang="en-PL"/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88A8961-3871-7244-9979-5122922061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59899" y="5644569"/>
            <a:ext cx="1606550" cy="5302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E3E57FB8-2451-9C4A-93CF-A88FB2218E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2725" y="4780538"/>
            <a:ext cx="1606550" cy="8302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 </a:t>
            </a:r>
            <a:br>
              <a:rPr lang="en-GB"/>
            </a:br>
            <a:r>
              <a:rPr lang="en-GB" err="1"/>
              <a:t>Nazwisko</a:t>
            </a:r>
            <a:endParaRPr lang="en-PL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2B6FA31-0A10-5546-B1E9-A7C582AEF4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92725" y="5644569"/>
            <a:ext cx="1606550" cy="5302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F2A1DEFB-A0D7-C440-8281-E0F6F1578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4883" y="4780538"/>
            <a:ext cx="1606550" cy="8302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 </a:t>
            </a:r>
            <a:br>
              <a:rPr lang="en-GB"/>
            </a:br>
            <a:r>
              <a:rPr lang="en-GB" err="1"/>
              <a:t>Nazwisko</a:t>
            </a:r>
            <a:endParaRPr lang="en-PL"/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C30EFA85-208A-8249-A6DC-5D444802BE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24883" y="5644569"/>
            <a:ext cx="1606550" cy="5302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BEADD971-3AA1-2B48-8155-646327F7B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30773" y="4780538"/>
            <a:ext cx="1606550" cy="8302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 </a:t>
            </a:r>
            <a:br>
              <a:rPr lang="en-GB"/>
            </a:br>
            <a:r>
              <a:rPr lang="en-GB" err="1"/>
              <a:t>Nazwisko</a:t>
            </a:r>
            <a:endParaRPr lang="en-PL"/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C3F8CB7-A8B8-3F4B-B5A8-CC77F9533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0773" y="5644569"/>
            <a:ext cx="1606550" cy="5302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rgbClr val="234688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Rola</a:t>
            </a:r>
            <a:r>
              <a:rPr lang="en-GB"/>
              <a:t> w </a:t>
            </a:r>
            <a:r>
              <a:rPr lang="en-GB" err="1"/>
              <a:t>projekcie</a:t>
            </a:r>
            <a:endParaRPr lang="en-PL"/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D37A5262-2D71-2542-A7AB-A1EF68E96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294333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Team projektu,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D710FAA-0EFC-AA4D-8D35-02A80B8052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88238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789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Tyt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64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9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33948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E9B578C-26C7-4046-9219-310627145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353" y="993084"/>
            <a:ext cx="5899221" cy="494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E40B0F54-F52E-284F-8522-FA7A2781E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FD77EB6A-2A94-9F47-A9E4-F0AEDBD34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14" y="1258111"/>
            <a:ext cx="5359535" cy="3203642"/>
          </a:xfrm>
        </p:spPr>
        <p:txBody>
          <a:bodyPr/>
          <a:lstStyle/>
          <a:p>
            <a:endParaRPr lang="en-PL"/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56B80B07-10D3-6547-A375-C70D0F274F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156" y="2261431"/>
            <a:ext cx="5049837" cy="1167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Tekst,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41E2B0E-A75D-9443-B8AC-9F8DD5FC97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7156" y="3572094"/>
            <a:ext cx="5049837" cy="7762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</a:lstStyle>
          <a:p>
            <a:r>
              <a:rPr lang="pl-PL" sz="2400"/>
              <a:t>Uzupełnienie, 24 </a:t>
            </a:r>
            <a:r>
              <a:rPr lang="pl-PL" sz="2400" err="1"/>
              <a:t>pt</a:t>
            </a:r>
            <a:endParaRPr lang="en-US" sz="2400">
              <a:solidFill>
                <a:srgbClr val="8FB5C0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21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2270C-8D65-7349-8959-24F817EC5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A997B1B-4E45-FC49-909A-CE6C40509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20" y="811178"/>
            <a:ext cx="3870452" cy="527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BC449E6-835C-B04D-8627-CEA6004212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92" y="2843578"/>
            <a:ext cx="1801813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D622D3CB-AEDD-4043-BDF7-DB9DAAC87F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32089" y="1213025"/>
            <a:ext cx="3063911" cy="3959475"/>
          </a:xfrm>
        </p:spPr>
        <p:txBody>
          <a:bodyPr/>
          <a:lstStyle/>
          <a:p>
            <a:endParaRPr lang="en-PL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5B1263-CA89-4F4A-B603-0346554E13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85176" y="3193576"/>
            <a:ext cx="1220670" cy="2168310"/>
          </a:xfrm>
        </p:spPr>
        <p:txBody>
          <a:bodyPr/>
          <a:lstStyle/>
          <a:p>
            <a:endParaRPr lang="en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D2405B74-2CDF-6249-83D7-D8E1247FC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156" y="2261431"/>
            <a:ext cx="5049837" cy="1167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Tekst,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D78B2A-F099-5C43-B3A7-F383D2C9A4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7156" y="3572094"/>
            <a:ext cx="5049837" cy="7762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</a:lstStyle>
          <a:p>
            <a:r>
              <a:rPr lang="pl-PL" sz="2400"/>
              <a:t>Uzupełnienie, 24 </a:t>
            </a:r>
            <a:r>
              <a:rPr lang="pl-PL" sz="2400" err="1"/>
              <a:t>pt</a:t>
            </a:r>
            <a:endParaRPr lang="en-US" sz="2400">
              <a:solidFill>
                <a:srgbClr val="8FB5C0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6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D5CAC4-785A-C44D-907D-7A6C9E41DDF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1CCE1">
              <a:alpha val="495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0D96AAF9-EF0B-C940-9751-D7E711F0E4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7023" y="2008254"/>
            <a:ext cx="4544584" cy="380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A9CF3-045D-F447-A397-69F9CF781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EE8B3829-D064-0040-AAC3-E834F83ABC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44282" y="2199861"/>
            <a:ext cx="4119057" cy="2471530"/>
          </a:xfrm>
        </p:spPr>
        <p:txBody>
          <a:bodyPr/>
          <a:lstStyle/>
          <a:p>
            <a:endParaRPr lang="en-PL"/>
          </a:p>
        </p:txBody>
      </p:sp>
      <p:sp>
        <p:nvSpPr>
          <p:cNvPr id="9" name="Symbol zastępczy tekstu 4">
            <a:extLst>
              <a:ext uri="{FF2B5EF4-FFF2-40B4-BE49-F238E27FC236}">
                <a16:creationId xmlns:a16="http://schemas.microsoft.com/office/drawing/2014/main" id="{461F52FB-0CF5-6C4E-ADBD-621E029CA4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1737150"/>
            <a:ext cx="3100099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0" name="Symbol zastępczy tekstu 4">
            <a:extLst>
              <a:ext uri="{FF2B5EF4-FFF2-40B4-BE49-F238E27FC236}">
                <a16:creationId xmlns:a16="http://schemas.microsoft.com/office/drawing/2014/main" id="{0B5639AE-24D6-0A4A-9FEF-32A8293A6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17828" y="1737150"/>
            <a:ext cx="3100099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C7C35444-0588-3240-9C79-C71A4ABF0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57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FD0C10-92B0-E74E-933D-3560A99E5B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2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020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354D14-5067-CE4C-B5CF-B9C6A509D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85D6E-2C9F-C94A-99E3-6CD72F863D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114" y="1568177"/>
            <a:ext cx="5558258" cy="465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E205A-BF9C-F942-B898-9F7F4199C0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300-8E97-9045-A010-C15C46A951C8}"/>
              </a:ext>
            </a:extLst>
          </p:cNvPr>
          <p:cNvSpPr/>
          <p:nvPr userDrawn="1"/>
        </p:nvSpPr>
        <p:spPr>
          <a:xfrm>
            <a:off x="8084662" y="2144816"/>
            <a:ext cx="1906467" cy="3402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2698A76C-6D22-AE41-B061-EE3D0933D6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63765" y="1782936"/>
            <a:ext cx="5039355" cy="3023002"/>
          </a:xfrm>
        </p:spPr>
        <p:txBody>
          <a:bodyPr/>
          <a:lstStyle/>
          <a:p>
            <a:endParaRPr lang="en-PL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DA604D84-266B-3644-9003-1B5AB0164C8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84662" y="2144816"/>
            <a:ext cx="1906467" cy="3402952"/>
          </a:xfrm>
        </p:spPr>
        <p:txBody>
          <a:bodyPr/>
          <a:lstStyle/>
          <a:p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3EACB03B-8858-8D4F-8E1B-D94D50017CAC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4D8AA63-AFE1-724B-A9AB-9C886A82B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294334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75726F0C-E45E-5745-8DE4-14E329050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28" y="1602119"/>
            <a:ext cx="2765930" cy="485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7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AF0C458-B9C3-3845-976B-7FC749A618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85B671-8B3A-E64E-9701-4109C1C1C458}"/>
              </a:ext>
            </a:extLst>
          </p:cNvPr>
          <p:cNvSpPr/>
          <p:nvPr userDrawn="1"/>
        </p:nvSpPr>
        <p:spPr>
          <a:xfrm>
            <a:off x="8102412" y="4215896"/>
            <a:ext cx="924653" cy="1650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575C0-603A-E046-BC0E-1018C57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1C23-45F8-F544-999B-A2E8D25FB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10" y="1440873"/>
            <a:ext cx="5818448" cy="533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46D433A5-CA2B-DD41-927F-FF3CEB0027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63765" y="1782936"/>
            <a:ext cx="5039355" cy="3023002"/>
          </a:xfrm>
        </p:spPr>
        <p:txBody>
          <a:bodyPr/>
          <a:lstStyle/>
          <a:p>
            <a:endParaRPr lang="en-PL"/>
          </a:p>
        </p:txBody>
      </p:sp>
      <p:sp>
        <p:nvSpPr>
          <p:cNvPr id="10" name="pole tekstowe 6">
            <a:extLst>
              <a:ext uri="{FF2B5EF4-FFF2-40B4-BE49-F238E27FC236}">
                <a16:creationId xmlns:a16="http://schemas.microsoft.com/office/drawing/2014/main" id="{43E9EBFD-095E-414D-A8E2-66E41241BF00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0E2B7BDE-B706-6D44-A7B4-9A5CE2339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13581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2A4D1F70-CD64-2B46-8D50-7F34745144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2412" y="4209576"/>
            <a:ext cx="924653" cy="1650462"/>
          </a:xfrm>
        </p:spPr>
        <p:txBody>
          <a:bodyPr/>
          <a:lstStyle/>
          <a:p>
            <a:endParaRPr lang="en-PL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0445B5A8-B17F-984F-8D1E-EA6A1269EB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0" y="3932998"/>
            <a:ext cx="1386999" cy="243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66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2EE8B306-660A-E647-ADE6-F11FB952F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2655" y="2141974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7E5F047A-8325-E545-87DD-66EB5021E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82655" y="2989139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EF00ACDF-77FF-294E-9605-24689BBF1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2655" y="3822857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FD3CD46D-FBB5-F54C-A971-8F2086427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82655" y="4656575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F1844383-91B5-9B48-972B-2F7F337D3E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2655" y="5503740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03FF5F-6046-2249-9BC9-D4AF4995D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79" y="323211"/>
            <a:ext cx="10712315" cy="59390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en-GB"/>
              <a:t>Agenda</a:t>
            </a:r>
            <a:endParaRPr lang="en-PL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07C3807-5474-AE4D-BE03-49573C8789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18255" y="2141974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C98138-5E11-7644-AD41-8CF17717F6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18255" y="2989139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65D126E-384F-1B4A-B2E3-861C692CE4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18255" y="3822857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60FC9A-9DF3-F744-A561-41CAF1A967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8255" y="4656575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1577DC7-F62F-C645-A808-CB8F46A85B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255" y="5503740"/>
            <a:ext cx="4114945" cy="485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635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Tytul_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239289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33194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28566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Tytul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D52CDA-12DC-D747-A4B6-85E4CE43992F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64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9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D782B5-A856-844F-9602-AA5D9EC6C577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4211252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Tytu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38A93E-3971-A24F-919A-82BF6B2F9D4D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D1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03960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97865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D782B5-A856-844F-9602-AA5D9EC6C577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7551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Tytu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FBF468-B3B6-5E42-8060-BE8F12341386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13583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907488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D782B5-A856-844F-9602-AA5D9EC6C577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77478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903A-94EF-8F43-B57D-DF6FDD8A4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79" y="303964"/>
            <a:ext cx="11149242" cy="59390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en-GB"/>
              <a:t>Agenda</a:t>
            </a:r>
            <a:endParaRPr lang="en-P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6D6EFC-FE46-6840-91CD-DD7FE34408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938" y="3570315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39F3AD0-A01C-5E4D-B46A-B0FF4307D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0056" y="3570315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20CE121-8933-EB4A-AE2A-1AC17A512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4418" y="3570315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1A607FD-9261-DE46-B2AC-C057FE4CE4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14584" y="3570315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4303EFF-9AB9-4E4C-A7FD-1B66204B9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54534" y="3570315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8E5E1566-9038-AE4D-9CA7-34C2A1343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9938" y="2537612"/>
            <a:ext cx="1414462" cy="6867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C8CFD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01</a:t>
            </a:r>
            <a:endParaRPr lang="en-PL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BAA96C1-CE89-6945-A5F7-3D5C75265A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62898" y="2537612"/>
            <a:ext cx="1414462" cy="6867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C8CFD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02</a:t>
            </a:r>
            <a:endParaRPr lang="en-PL"/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F4A4AFA3-BCC2-EC4E-B318-0878A8CB9B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4418" y="2537612"/>
            <a:ext cx="1414462" cy="6867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C8CFD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03</a:t>
            </a:r>
            <a:endParaRPr lang="en-PL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6877AB67-836B-1845-BE5E-F0C8024C01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8338" y="2537612"/>
            <a:ext cx="1414462" cy="6867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C8CFD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04</a:t>
            </a:r>
            <a:endParaRPr lang="en-PL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A513B4A2-66FD-5842-9600-8DC30BF146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54160" y="2537612"/>
            <a:ext cx="1414462" cy="6867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C8CFD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05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23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Tytu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DD617F-20A9-6C43-8998-EEF01265A7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294338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88243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D782B5-A856-844F-9602-AA5D9EC6C577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10809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tandard_Tytu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A096423-99F7-FE4B-BC5E-34CA42370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313587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1BA5EB-27BE-AA48-92BF-9ABF3721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907492"/>
            <a:ext cx="8748395" cy="59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D782B5-A856-844F-9602-AA5D9EC6C577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634A68-551C-4909-95E4-5180FBADE0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500" y="0"/>
            <a:ext cx="5972175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159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 +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F3BC5FD-2596-48BC-B49D-388C1CBBF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35B05-7DDF-42B8-A999-11EEAF4AD962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9A7CFB-18A0-4166-914E-09382C324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700" y="1249363"/>
            <a:ext cx="11150600" cy="4754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DFAF170-0273-4B91-9F32-6CEFA805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43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 Ogoln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1">
            <a:extLst>
              <a:ext uri="{FF2B5EF4-FFF2-40B4-BE49-F238E27FC236}">
                <a16:creationId xmlns:a16="http://schemas.microsoft.com/office/drawing/2014/main" id="{6F380ADA-724E-9441-9A88-5321CED8874B}"/>
              </a:ext>
            </a:extLst>
          </p:cNvPr>
          <p:cNvGrpSpPr/>
          <p:nvPr/>
        </p:nvGrpSpPr>
        <p:grpSpPr>
          <a:xfrm>
            <a:off x="3473665" y="0"/>
            <a:ext cx="8709343" cy="6858000"/>
            <a:chOff x="3473665" y="0"/>
            <a:chExt cx="8709343" cy="6858000"/>
          </a:xfrm>
          <a:solidFill>
            <a:srgbClr val="F2F2F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978A181-2EEE-8444-92BB-6864182A6F0A}"/>
                </a:ext>
              </a:extLst>
            </p:cNvPr>
            <p:cNvSpPr/>
            <p:nvPr/>
          </p:nvSpPr>
          <p:spPr>
            <a:xfrm>
              <a:off x="9427763" y="0"/>
              <a:ext cx="2755245" cy="6858000"/>
            </a:xfrm>
            <a:custGeom>
              <a:avLst/>
              <a:gdLst>
                <a:gd name="connsiteX0" fmla="*/ 2755245 w 2755245"/>
                <a:gd name="connsiteY0" fmla="*/ 2738152 h 6858000"/>
                <a:gd name="connsiteX1" fmla="*/ 2755245 w 2755245"/>
                <a:gd name="connsiteY1" fmla="*/ 95250 h 6858000"/>
                <a:gd name="connsiteX2" fmla="*/ 2660030 w 2755245"/>
                <a:gd name="connsiteY2" fmla="*/ 0 h 6858000"/>
                <a:gd name="connsiteX3" fmla="*/ 1389477 w 2755245"/>
                <a:gd name="connsiteY3" fmla="*/ 0 h 6858000"/>
                <a:gd name="connsiteX4" fmla="*/ 0 w 2755245"/>
                <a:gd name="connsiteY4" fmla="*/ 6858000 h 6858000"/>
                <a:gd name="connsiteX5" fmla="*/ 1920207 w 2755245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245" h="6858000">
                  <a:moveTo>
                    <a:pt x="2755245" y="2738152"/>
                  </a:moveTo>
                  <a:lnTo>
                    <a:pt x="2755245" y="95250"/>
                  </a:lnTo>
                  <a:cubicBezTo>
                    <a:pt x="2755245" y="42645"/>
                    <a:pt x="2712617" y="0"/>
                    <a:pt x="2660030" y="0"/>
                  </a:cubicBezTo>
                  <a:lnTo>
                    <a:pt x="1389477" y="0"/>
                  </a:lnTo>
                  <a:lnTo>
                    <a:pt x="0" y="6858000"/>
                  </a:lnTo>
                  <a:lnTo>
                    <a:pt x="1920207" y="6858000"/>
                  </a:lnTo>
                  <a:close/>
                </a:path>
              </a:pathLst>
            </a:custGeom>
            <a:solidFill>
              <a:srgbClr val="F2F2F2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36D7CA-6C6B-4C43-8C15-FFFDF93381DA}"/>
                </a:ext>
              </a:extLst>
            </p:cNvPr>
            <p:cNvSpPr/>
            <p:nvPr/>
          </p:nvSpPr>
          <p:spPr>
            <a:xfrm>
              <a:off x="3473665" y="0"/>
              <a:ext cx="5318441" cy="6858000"/>
            </a:xfrm>
            <a:custGeom>
              <a:avLst/>
              <a:gdLst>
                <a:gd name="connsiteX0" fmla="*/ 0 w 5318441"/>
                <a:gd name="connsiteY0" fmla="*/ 6858000 h 6858000"/>
                <a:gd name="connsiteX1" fmla="*/ 4709063 w 5318441"/>
                <a:gd name="connsiteY1" fmla="*/ 6858000 h 6858000"/>
                <a:gd name="connsiteX2" fmla="*/ 5318441 w 5318441"/>
                <a:gd name="connsiteY2" fmla="*/ 0 h 6858000"/>
                <a:gd name="connsiteX3" fmla="*/ 2170909 w 5318441"/>
                <a:gd name="connsiteY3" fmla="*/ 0 h 6858000"/>
                <a:gd name="connsiteX4" fmla="*/ 2843224 w 5318441"/>
                <a:gd name="connsiteY4" fmla="*/ 6548533 h 6858000"/>
                <a:gd name="connsiteX5" fmla="*/ 1846225 w 5318441"/>
                <a:gd name="connsiteY5" fmla="*/ 6548533 h 6858000"/>
                <a:gd name="connsiteX6" fmla="*/ 3404518 w 5318441"/>
                <a:gd name="connsiteY6" fmla="*/ 1183481 h 6858000"/>
                <a:gd name="connsiteX7" fmla="*/ 3531631 w 5318441"/>
                <a:gd name="connsiteY7" fmla="*/ 118348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441" h="6858000">
                  <a:moveTo>
                    <a:pt x="0" y="6858000"/>
                  </a:moveTo>
                  <a:lnTo>
                    <a:pt x="4709063" y="6858000"/>
                  </a:lnTo>
                  <a:lnTo>
                    <a:pt x="5318441" y="0"/>
                  </a:lnTo>
                  <a:lnTo>
                    <a:pt x="2170909" y="0"/>
                  </a:lnTo>
                  <a:close/>
                  <a:moveTo>
                    <a:pt x="2843224" y="6548533"/>
                  </a:moveTo>
                  <a:lnTo>
                    <a:pt x="1846225" y="6548533"/>
                  </a:lnTo>
                  <a:lnTo>
                    <a:pt x="3404518" y="1183481"/>
                  </a:lnTo>
                  <a:lnTo>
                    <a:pt x="3531631" y="1183481"/>
                  </a:lnTo>
                  <a:close/>
                </a:path>
              </a:pathLst>
            </a:custGeom>
            <a:solidFill>
              <a:srgbClr val="F2F2F2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AEEDEB86-E380-874F-96CA-54E32C590133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4" name="pole tekstowe 6">
            <a:extLst>
              <a:ext uri="{FF2B5EF4-FFF2-40B4-BE49-F238E27FC236}">
                <a16:creationId xmlns:a16="http://schemas.microsoft.com/office/drawing/2014/main" id="{B73D7AAF-E378-364B-B141-6FC0C1AA5FAF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CB59E6-957B-D14C-BDE8-3CEE4C232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7901215-A439-144E-8AF6-46F2E500CA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/>
              <a:t>data XX.XX.XXXX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20619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Ogoln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EACBA9-C740-FC47-A017-F60AEEC93539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0F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4" name="Graphic 11">
            <a:extLst>
              <a:ext uri="{FF2B5EF4-FFF2-40B4-BE49-F238E27FC236}">
                <a16:creationId xmlns:a16="http://schemas.microsoft.com/office/drawing/2014/main" id="{568DDDB8-058E-7A48-969C-F2F871DC2DCC}"/>
              </a:ext>
            </a:extLst>
          </p:cNvPr>
          <p:cNvGrpSpPr/>
          <p:nvPr userDrawn="1"/>
        </p:nvGrpSpPr>
        <p:grpSpPr>
          <a:xfrm>
            <a:off x="3472338" y="0"/>
            <a:ext cx="8709343" cy="6858000"/>
            <a:chOff x="3473665" y="0"/>
            <a:chExt cx="8709343" cy="6858000"/>
          </a:xfrm>
          <a:solidFill>
            <a:srgbClr val="1D3D63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83353B5-FBC6-DC4D-A1A7-553390DB30A3}"/>
                </a:ext>
              </a:extLst>
            </p:cNvPr>
            <p:cNvSpPr/>
            <p:nvPr/>
          </p:nvSpPr>
          <p:spPr>
            <a:xfrm>
              <a:off x="9427763" y="0"/>
              <a:ext cx="2755245" cy="6858000"/>
            </a:xfrm>
            <a:custGeom>
              <a:avLst/>
              <a:gdLst>
                <a:gd name="connsiteX0" fmla="*/ 2755245 w 2755245"/>
                <a:gd name="connsiteY0" fmla="*/ 2738152 h 6858000"/>
                <a:gd name="connsiteX1" fmla="*/ 2755245 w 2755245"/>
                <a:gd name="connsiteY1" fmla="*/ 95250 h 6858000"/>
                <a:gd name="connsiteX2" fmla="*/ 2660030 w 2755245"/>
                <a:gd name="connsiteY2" fmla="*/ 0 h 6858000"/>
                <a:gd name="connsiteX3" fmla="*/ 1389477 w 2755245"/>
                <a:gd name="connsiteY3" fmla="*/ 0 h 6858000"/>
                <a:gd name="connsiteX4" fmla="*/ 0 w 2755245"/>
                <a:gd name="connsiteY4" fmla="*/ 6858000 h 6858000"/>
                <a:gd name="connsiteX5" fmla="*/ 1920207 w 2755245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245" h="6858000">
                  <a:moveTo>
                    <a:pt x="2755245" y="2738152"/>
                  </a:moveTo>
                  <a:lnTo>
                    <a:pt x="2755245" y="95250"/>
                  </a:lnTo>
                  <a:cubicBezTo>
                    <a:pt x="2755245" y="42645"/>
                    <a:pt x="2712617" y="0"/>
                    <a:pt x="2660030" y="0"/>
                  </a:cubicBezTo>
                  <a:lnTo>
                    <a:pt x="1389477" y="0"/>
                  </a:lnTo>
                  <a:lnTo>
                    <a:pt x="0" y="6858000"/>
                  </a:lnTo>
                  <a:lnTo>
                    <a:pt x="1920207" y="6858000"/>
                  </a:lnTo>
                  <a:close/>
                </a:path>
              </a:pathLst>
            </a:custGeom>
            <a:grpFill/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C691F79-3373-E041-940D-43988B42BC0E}"/>
                </a:ext>
              </a:extLst>
            </p:cNvPr>
            <p:cNvSpPr/>
            <p:nvPr/>
          </p:nvSpPr>
          <p:spPr>
            <a:xfrm>
              <a:off x="3473665" y="0"/>
              <a:ext cx="5318441" cy="6858000"/>
            </a:xfrm>
            <a:custGeom>
              <a:avLst/>
              <a:gdLst>
                <a:gd name="connsiteX0" fmla="*/ 0 w 5318441"/>
                <a:gd name="connsiteY0" fmla="*/ 6858000 h 6858000"/>
                <a:gd name="connsiteX1" fmla="*/ 4709063 w 5318441"/>
                <a:gd name="connsiteY1" fmla="*/ 6858000 h 6858000"/>
                <a:gd name="connsiteX2" fmla="*/ 5318441 w 5318441"/>
                <a:gd name="connsiteY2" fmla="*/ 0 h 6858000"/>
                <a:gd name="connsiteX3" fmla="*/ 2170909 w 5318441"/>
                <a:gd name="connsiteY3" fmla="*/ 0 h 6858000"/>
                <a:gd name="connsiteX4" fmla="*/ 2843224 w 5318441"/>
                <a:gd name="connsiteY4" fmla="*/ 6548533 h 6858000"/>
                <a:gd name="connsiteX5" fmla="*/ 1846225 w 5318441"/>
                <a:gd name="connsiteY5" fmla="*/ 6548533 h 6858000"/>
                <a:gd name="connsiteX6" fmla="*/ 3404518 w 5318441"/>
                <a:gd name="connsiteY6" fmla="*/ 1183481 h 6858000"/>
                <a:gd name="connsiteX7" fmla="*/ 3531631 w 5318441"/>
                <a:gd name="connsiteY7" fmla="*/ 118348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441" h="6858000">
                  <a:moveTo>
                    <a:pt x="0" y="6858000"/>
                  </a:moveTo>
                  <a:lnTo>
                    <a:pt x="4709063" y="6858000"/>
                  </a:lnTo>
                  <a:lnTo>
                    <a:pt x="5318441" y="0"/>
                  </a:lnTo>
                  <a:lnTo>
                    <a:pt x="2170909" y="0"/>
                  </a:lnTo>
                  <a:close/>
                  <a:moveTo>
                    <a:pt x="2843224" y="6548533"/>
                  </a:moveTo>
                  <a:lnTo>
                    <a:pt x="1846225" y="6548533"/>
                  </a:lnTo>
                  <a:lnTo>
                    <a:pt x="3404518" y="1183481"/>
                  </a:lnTo>
                  <a:lnTo>
                    <a:pt x="3531631" y="1183481"/>
                  </a:lnTo>
                  <a:close/>
                </a:path>
              </a:pathLst>
            </a:custGeom>
            <a:grpFill/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CB59E6-957B-D14C-BDE8-3CEE4C232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7901215-A439-144E-8AF6-46F2E500CA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data XX.XX.XXXX</a:t>
            </a:r>
            <a:endParaRPr lang="en-PL"/>
          </a:p>
        </p:txBody>
      </p:sp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1694985E-D282-0045-8D2C-345F07CBF04D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7" name="pole tekstowe 6">
            <a:extLst>
              <a:ext uri="{FF2B5EF4-FFF2-40B4-BE49-F238E27FC236}">
                <a16:creationId xmlns:a16="http://schemas.microsoft.com/office/drawing/2014/main" id="{2DDD1EA6-6975-5547-A043-1333C9016978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964031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Ubezpieczeni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 err="1"/>
              <a:t>Ubezpieczenia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9">
            <a:extLst>
              <a:ext uri="{FF2B5EF4-FFF2-40B4-BE49-F238E27FC236}">
                <a16:creationId xmlns:a16="http://schemas.microsoft.com/office/drawing/2014/main" id="{907C065C-A220-D043-8428-756CA974D9E7}"/>
              </a:ext>
            </a:extLst>
          </p:cNvPr>
          <p:cNvGrpSpPr/>
          <p:nvPr/>
        </p:nvGrpSpPr>
        <p:grpSpPr>
          <a:xfrm>
            <a:off x="4328674" y="3005"/>
            <a:ext cx="7175100" cy="6858284"/>
            <a:chOff x="4328674" y="3005"/>
            <a:chExt cx="7175100" cy="685828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A4C83A9-0A00-D54D-B5D5-CC7B2680E8C4}"/>
                </a:ext>
              </a:extLst>
            </p:cNvPr>
            <p:cNvSpPr/>
            <p:nvPr/>
          </p:nvSpPr>
          <p:spPr>
            <a:xfrm flipV="1">
              <a:off x="5205639" y="5940401"/>
              <a:ext cx="5421254" cy="920888"/>
            </a:xfrm>
            <a:custGeom>
              <a:avLst/>
              <a:gdLst>
                <a:gd name="connsiteX0" fmla="*/ 174 w 5421254"/>
                <a:gd name="connsiteY0" fmla="*/ 921641 h 920888"/>
                <a:gd name="connsiteX1" fmla="*/ 5421429 w 5421254"/>
                <a:gd name="connsiteY1" fmla="*/ 921641 h 920888"/>
                <a:gd name="connsiteX2" fmla="*/ 4186478 w 5421254"/>
                <a:gd name="connsiteY2" fmla="*/ 753 h 920888"/>
                <a:gd name="connsiteX3" fmla="*/ 1235125 w 5421254"/>
                <a:gd name="connsiteY3" fmla="*/ 753 h 920888"/>
                <a:gd name="connsiteX4" fmla="*/ 174 w 5421254"/>
                <a:gd name="connsiteY4" fmla="*/ 921641 h 9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1254" h="920888">
                  <a:moveTo>
                    <a:pt x="174" y="921641"/>
                  </a:moveTo>
                  <a:lnTo>
                    <a:pt x="5421429" y="921641"/>
                  </a:lnTo>
                  <a:cubicBezTo>
                    <a:pt x="5081046" y="529167"/>
                    <a:pt x="4659753" y="215020"/>
                    <a:pt x="4186478" y="753"/>
                  </a:cubicBezTo>
                  <a:lnTo>
                    <a:pt x="1235125" y="753"/>
                  </a:lnTo>
                  <a:cubicBezTo>
                    <a:pt x="761849" y="215008"/>
                    <a:pt x="340557" y="529155"/>
                    <a:pt x="174" y="921641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2FE4581-FAF8-0A43-B984-548BA2F3DDFE}"/>
                </a:ext>
              </a:extLst>
            </p:cNvPr>
            <p:cNvSpPr/>
            <p:nvPr/>
          </p:nvSpPr>
          <p:spPr>
            <a:xfrm flipV="1">
              <a:off x="4328677" y="3005"/>
              <a:ext cx="7175033" cy="5862102"/>
            </a:xfrm>
            <a:custGeom>
              <a:avLst/>
              <a:gdLst>
                <a:gd name="connsiteX0" fmla="*/ 7175735 w 7175033"/>
                <a:gd name="connsiteY0" fmla="*/ 2275139 h 5862102"/>
                <a:gd name="connsiteX1" fmla="*/ 7164200 w 7175033"/>
                <a:gd name="connsiteY1" fmla="*/ 1987587 h 5862102"/>
                <a:gd name="connsiteX2" fmla="*/ 6362076 w 7175033"/>
                <a:gd name="connsiteY2" fmla="*/ 272 h 5862102"/>
                <a:gd name="connsiteX3" fmla="*/ 6362076 w 7175033"/>
                <a:gd name="connsiteY3" fmla="*/ 2457373 h 5862102"/>
                <a:gd name="connsiteX4" fmla="*/ 624153 w 7175033"/>
                <a:gd name="connsiteY4" fmla="*/ 2457373 h 5862102"/>
                <a:gd name="connsiteX5" fmla="*/ 624153 w 7175033"/>
                <a:gd name="connsiteY5" fmla="*/ 253602 h 5862102"/>
                <a:gd name="connsiteX6" fmla="*/ 12176 w 7175033"/>
                <a:gd name="connsiteY6" fmla="*/ 1987324 h 5862102"/>
                <a:gd name="connsiteX7" fmla="*/ 701 w 7175033"/>
                <a:gd name="connsiteY7" fmla="*/ 2274876 h 5862102"/>
                <a:gd name="connsiteX8" fmla="*/ 3588224 w 7175033"/>
                <a:gd name="connsiteY8" fmla="*/ 5862375 h 5862102"/>
                <a:gd name="connsiteX9" fmla="*/ 7175735 w 7175033"/>
                <a:gd name="connsiteY9" fmla="*/ 2274876 h 586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033" h="5862102">
                  <a:moveTo>
                    <a:pt x="7175735" y="2275139"/>
                  </a:moveTo>
                  <a:cubicBezTo>
                    <a:pt x="7175735" y="2178272"/>
                    <a:pt x="7171886" y="2082434"/>
                    <a:pt x="7164200" y="1987587"/>
                  </a:cubicBezTo>
                  <a:cubicBezTo>
                    <a:pt x="7106719" y="1258615"/>
                    <a:pt x="6826722" y="564892"/>
                    <a:pt x="6362076" y="272"/>
                  </a:cubicBezTo>
                  <a:lnTo>
                    <a:pt x="6362076" y="2457373"/>
                  </a:lnTo>
                  <a:lnTo>
                    <a:pt x="624153" y="2457373"/>
                  </a:lnTo>
                  <a:lnTo>
                    <a:pt x="624153" y="253602"/>
                  </a:lnTo>
                  <a:cubicBezTo>
                    <a:pt x="272092" y="768056"/>
                    <a:pt x="61075" y="1365845"/>
                    <a:pt x="12176" y="1987324"/>
                  </a:cubicBezTo>
                  <a:cubicBezTo>
                    <a:pt x="4526" y="2082242"/>
                    <a:pt x="701" y="2178105"/>
                    <a:pt x="701" y="2274876"/>
                  </a:cubicBezTo>
                  <a:cubicBezTo>
                    <a:pt x="701" y="4256190"/>
                    <a:pt x="1606885" y="5862375"/>
                    <a:pt x="3588224" y="5862375"/>
                  </a:cubicBezTo>
                  <a:cubicBezTo>
                    <a:pt x="5569550" y="5862375"/>
                    <a:pt x="7175735" y="4256190"/>
                    <a:pt x="7175735" y="2274876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8F58638-EB07-6448-ADAF-471EB379AAF9}"/>
                </a:ext>
              </a:extLst>
            </p:cNvPr>
            <p:cNvSpPr/>
            <p:nvPr/>
          </p:nvSpPr>
          <p:spPr>
            <a:xfrm flipV="1">
              <a:off x="4328677" y="3005"/>
              <a:ext cx="7175033" cy="5862102"/>
            </a:xfrm>
            <a:custGeom>
              <a:avLst/>
              <a:gdLst>
                <a:gd name="connsiteX0" fmla="*/ 7175735 w 7175033"/>
                <a:gd name="connsiteY0" fmla="*/ 2275139 h 5862102"/>
                <a:gd name="connsiteX1" fmla="*/ 7164200 w 7175033"/>
                <a:gd name="connsiteY1" fmla="*/ 1987587 h 5862102"/>
                <a:gd name="connsiteX2" fmla="*/ 6362076 w 7175033"/>
                <a:gd name="connsiteY2" fmla="*/ 272 h 5862102"/>
                <a:gd name="connsiteX3" fmla="*/ 6362076 w 7175033"/>
                <a:gd name="connsiteY3" fmla="*/ 2457373 h 5862102"/>
                <a:gd name="connsiteX4" fmla="*/ 624153 w 7175033"/>
                <a:gd name="connsiteY4" fmla="*/ 2457373 h 5862102"/>
                <a:gd name="connsiteX5" fmla="*/ 624153 w 7175033"/>
                <a:gd name="connsiteY5" fmla="*/ 253602 h 5862102"/>
                <a:gd name="connsiteX6" fmla="*/ 12176 w 7175033"/>
                <a:gd name="connsiteY6" fmla="*/ 1987324 h 5862102"/>
                <a:gd name="connsiteX7" fmla="*/ 701 w 7175033"/>
                <a:gd name="connsiteY7" fmla="*/ 2274876 h 5862102"/>
                <a:gd name="connsiteX8" fmla="*/ 3588224 w 7175033"/>
                <a:gd name="connsiteY8" fmla="*/ 5862375 h 5862102"/>
                <a:gd name="connsiteX9" fmla="*/ 7175735 w 7175033"/>
                <a:gd name="connsiteY9" fmla="*/ 2274876 h 586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033" h="5862102">
                  <a:moveTo>
                    <a:pt x="7175735" y="2275139"/>
                  </a:moveTo>
                  <a:cubicBezTo>
                    <a:pt x="7175735" y="2178272"/>
                    <a:pt x="7171886" y="2082434"/>
                    <a:pt x="7164200" y="1987587"/>
                  </a:cubicBezTo>
                  <a:cubicBezTo>
                    <a:pt x="7106719" y="1258615"/>
                    <a:pt x="6826722" y="564892"/>
                    <a:pt x="6362076" y="272"/>
                  </a:cubicBezTo>
                  <a:lnTo>
                    <a:pt x="6362076" y="2457373"/>
                  </a:lnTo>
                  <a:lnTo>
                    <a:pt x="624153" y="2457373"/>
                  </a:lnTo>
                  <a:lnTo>
                    <a:pt x="624153" y="253602"/>
                  </a:lnTo>
                  <a:cubicBezTo>
                    <a:pt x="272092" y="768056"/>
                    <a:pt x="61075" y="1365845"/>
                    <a:pt x="12176" y="1987324"/>
                  </a:cubicBezTo>
                  <a:cubicBezTo>
                    <a:pt x="4526" y="2082242"/>
                    <a:pt x="701" y="2178105"/>
                    <a:pt x="701" y="2274876"/>
                  </a:cubicBezTo>
                  <a:cubicBezTo>
                    <a:pt x="701" y="4256190"/>
                    <a:pt x="1606885" y="5862375"/>
                    <a:pt x="3588224" y="5862375"/>
                  </a:cubicBezTo>
                  <a:cubicBezTo>
                    <a:pt x="5569550" y="5862375"/>
                    <a:pt x="7175735" y="4256190"/>
                    <a:pt x="7175735" y="2274876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5F8D0C-A521-914C-A0E5-2D2F14C10B1E}"/>
                </a:ext>
              </a:extLst>
            </p:cNvPr>
            <p:cNvSpPr/>
            <p:nvPr/>
          </p:nvSpPr>
          <p:spPr>
            <a:xfrm flipV="1">
              <a:off x="4328674" y="578299"/>
              <a:ext cx="7175100" cy="6282784"/>
            </a:xfrm>
            <a:custGeom>
              <a:avLst/>
              <a:gdLst>
                <a:gd name="connsiteX0" fmla="*/ 7164262 w 7175100"/>
                <a:gd name="connsiteY0" fmla="*/ 2983621 h 6282784"/>
                <a:gd name="connsiteX1" fmla="*/ 7164262 w 7175100"/>
                <a:gd name="connsiteY1" fmla="*/ 2983621 h 6282784"/>
                <a:gd name="connsiteX2" fmla="*/ 7175797 w 7175100"/>
                <a:gd name="connsiteY2" fmla="*/ 2695807 h 6282784"/>
                <a:gd name="connsiteX3" fmla="*/ 6409950 w 7175100"/>
                <a:gd name="connsiteY3" fmla="*/ 480000 h 6282784"/>
                <a:gd name="connsiteX4" fmla="*/ 5955823 w 7175100"/>
                <a:gd name="connsiteY4" fmla="*/ 402 h 6282784"/>
                <a:gd name="connsiteX5" fmla="*/ 1220677 w 7175100"/>
                <a:gd name="connsiteY5" fmla="*/ 402 h 6282784"/>
                <a:gd name="connsiteX6" fmla="*/ 766551 w 7175100"/>
                <a:gd name="connsiteY6" fmla="*/ 480000 h 6282784"/>
                <a:gd name="connsiteX7" fmla="*/ 704 w 7175100"/>
                <a:gd name="connsiteY7" fmla="*/ 2695807 h 6282784"/>
                <a:gd name="connsiteX8" fmla="*/ 12238 w 7175100"/>
                <a:gd name="connsiteY8" fmla="*/ 2983621 h 6282784"/>
                <a:gd name="connsiteX9" fmla="*/ 3588214 w 7175100"/>
                <a:gd name="connsiteY9" fmla="*/ 6283187 h 62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100" h="6282784">
                  <a:moveTo>
                    <a:pt x="7164262" y="2983621"/>
                  </a:moveTo>
                  <a:lnTo>
                    <a:pt x="7164262" y="2983621"/>
                  </a:lnTo>
                  <a:cubicBezTo>
                    <a:pt x="7171912" y="2888608"/>
                    <a:pt x="7175749" y="2792650"/>
                    <a:pt x="7175797" y="2695807"/>
                  </a:cubicBezTo>
                  <a:cubicBezTo>
                    <a:pt x="7176968" y="1892105"/>
                    <a:pt x="6907167" y="1111461"/>
                    <a:pt x="6409950" y="480000"/>
                  </a:cubicBezTo>
                  <a:cubicBezTo>
                    <a:pt x="6273532" y="306611"/>
                    <a:pt x="6121526" y="146072"/>
                    <a:pt x="5955823" y="402"/>
                  </a:cubicBezTo>
                  <a:lnTo>
                    <a:pt x="1220677" y="402"/>
                  </a:lnTo>
                  <a:cubicBezTo>
                    <a:pt x="1054974" y="146048"/>
                    <a:pt x="902957" y="306599"/>
                    <a:pt x="766551" y="480000"/>
                  </a:cubicBezTo>
                  <a:cubicBezTo>
                    <a:pt x="269333" y="1111449"/>
                    <a:pt x="-480" y="1892105"/>
                    <a:pt x="704" y="2695807"/>
                  </a:cubicBezTo>
                  <a:cubicBezTo>
                    <a:pt x="704" y="2792650"/>
                    <a:pt x="4553" y="2888608"/>
                    <a:pt x="12238" y="2983621"/>
                  </a:cubicBezTo>
                  <a:cubicBezTo>
                    <a:pt x="162319" y="4847272"/>
                    <a:pt x="1718540" y="6283199"/>
                    <a:pt x="3588214" y="6283187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6EF958-7967-DD4F-A2FC-0E643E5BBC4B}"/>
                </a:ext>
              </a:extLst>
            </p:cNvPr>
            <p:cNvSpPr/>
            <p:nvPr/>
          </p:nvSpPr>
          <p:spPr>
            <a:xfrm flipV="1">
              <a:off x="4952094" y="5611777"/>
              <a:ext cx="253401" cy="328621"/>
            </a:xfrm>
            <a:custGeom>
              <a:avLst/>
              <a:gdLst>
                <a:gd name="connsiteX0" fmla="*/ 73 w 253401"/>
                <a:gd name="connsiteY0" fmla="*/ 329279 h 328621"/>
                <a:gd name="connsiteX1" fmla="*/ 253475 w 253401"/>
                <a:gd name="connsiteY1" fmla="*/ 658 h 328621"/>
                <a:gd name="connsiteX2" fmla="*/ 73 w 253401"/>
                <a:gd name="connsiteY2" fmla="*/ 658 h 3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01" h="328621">
                  <a:moveTo>
                    <a:pt x="73" y="329279"/>
                  </a:moveTo>
                  <a:cubicBezTo>
                    <a:pt x="78054" y="214890"/>
                    <a:pt x="162669" y="105162"/>
                    <a:pt x="253475" y="658"/>
                  </a:cubicBezTo>
                  <a:lnTo>
                    <a:pt x="73" y="658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EBE9342-E936-CB4B-A3AE-F26719E1DD5A}"/>
                </a:ext>
              </a:extLst>
            </p:cNvPr>
            <p:cNvSpPr/>
            <p:nvPr/>
          </p:nvSpPr>
          <p:spPr>
            <a:xfrm flipV="1">
              <a:off x="4952094" y="5611777"/>
              <a:ext cx="253401" cy="328621"/>
            </a:xfrm>
            <a:custGeom>
              <a:avLst/>
              <a:gdLst>
                <a:gd name="connsiteX0" fmla="*/ 73 w 253401"/>
                <a:gd name="connsiteY0" fmla="*/ 329279 h 328621"/>
                <a:gd name="connsiteX1" fmla="*/ 253475 w 253401"/>
                <a:gd name="connsiteY1" fmla="*/ 658 h 328621"/>
                <a:gd name="connsiteX2" fmla="*/ 73 w 253401"/>
                <a:gd name="connsiteY2" fmla="*/ 658 h 3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01" h="328621">
                  <a:moveTo>
                    <a:pt x="73" y="329279"/>
                  </a:moveTo>
                  <a:cubicBezTo>
                    <a:pt x="78054" y="214890"/>
                    <a:pt x="162669" y="105162"/>
                    <a:pt x="253475" y="658"/>
                  </a:cubicBezTo>
                  <a:lnTo>
                    <a:pt x="73" y="658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08173F5-A167-4F43-A5B0-A72D7719E4DB}"/>
                </a:ext>
              </a:extLst>
            </p:cNvPr>
            <p:cNvSpPr/>
            <p:nvPr/>
          </p:nvSpPr>
          <p:spPr>
            <a:xfrm flipV="1">
              <a:off x="10626810" y="5865322"/>
              <a:ext cx="63266" cy="75004"/>
            </a:xfrm>
            <a:custGeom>
              <a:avLst/>
              <a:gdLst>
                <a:gd name="connsiteX0" fmla="*/ 63976 w 63266"/>
                <a:gd name="connsiteY0" fmla="*/ 75666 h 75004"/>
                <a:gd name="connsiteX1" fmla="*/ 63976 w 63266"/>
                <a:gd name="connsiteY1" fmla="*/ 662 h 75004"/>
                <a:gd name="connsiteX2" fmla="*/ 709 w 63266"/>
                <a:gd name="connsiteY2" fmla="*/ 662 h 75004"/>
                <a:gd name="connsiteX3" fmla="*/ 63976 w 63266"/>
                <a:gd name="connsiteY3" fmla="*/ 75666 h 7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66" h="75004">
                  <a:moveTo>
                    <a:pt x="63976" y="75666"/>
                  </a:moveTo>
                  <a:lnTo>
                    <a:pt x="63976" y="662"/>
                  </a:lnTo>
                  <a:lnTo>
                    <a:pt x="709" y="662"/>
                  </a:lnTo>
                  <a:cubicBezTo>
                    <a:pt x="22212" y="25380"/>
                    <a:pt x="43309" y="50314"/>
                    <a:pt x="63976" y="75666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AF6A255-17D9-AF47-89FD-9DA7D07A7D2D}"/>
                </a:ext>
              </a:extLst>
            </p:cNvPr>
            <p:cNvSpPr/>
            <p:nvPr/>
          </p:nvSpPr>
          <p:spPr>
            <a:xfrm flipV="1">
              <a:off x="10626810" y="5865322"/>
              <a:ext cx="63266" cy="75004"/>
            </a:xfrm>
            <a:custGeom>
              <a:avLst/>
              <a:gdLst>
                <a:gd name="connsiteX0" fmla="*/ 63976 w 63266"/>
                <a:gd name="connsiteY0" fmla="*/ 75666 h 75004"/>
                <a:gd name="connsiteX1" fmla="*/ 63976 w 63266"/>
                <a:gd name="connsiteY1" fmla="*/ 662 h 75004"/>
                <a:gd name="connsiteX2" fmla="*/ 709 w 63266"/>
                <a:gd name="connsiteY2" fmla="*/ 662 h 75004"/>
                <a:gd name="connsiteX3" fmla="*/ 63976 w 63266"/>
                <a:gd name="connsiteY3" fmla="*/ 75666 h 7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66" h="75004">
                  <a:moveTo>
                    <a:pt x="63976" y="75666"/>
                  </a:moveTo>
                  <a:lnTo>
                    <a:pt x="63976" y="662"/>
                  </a:lnTo>
                  <a:lnTo>
                    <a:pt x="709" y="662"/>
                  </a:lnTo>
                  <a:cubicBezTo>
                    <a:pt x="22212" y="25452"/>
                    <a:pt x="43309" y="50314"/>
                    <a:pt x="63976" y="75666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123A04-255C-2041-B3E0-C02CFB6D412E}"/>
                </a:ext>
              </a:extLst>
            </p:cNvPr>
            <p:cNvSpPr/>
            <p:nvPr/>
          </p:nvSpPr>
          <p:spPr>
            <a:xfrm flipV="1">
              <a:off x="4549280" y="6381616"/>
              <a:ext cx="6503566" cy="479598"/>
            </a:xfrm>
            <a:custGeom>
              <a:avLst/>
              <a:gdLst>
                <a:gd name="connsiteX0" fmla="*/ -369 w 6503566"/>
                <a:gd name="connsiteY0" fmla="*/ 480317 h 479598"/>
                <a:gd name="connsiteX1" fmla="*/ 6503198 w 6503566"/>
                <a:gd name="connsiteY1" fmla="*/ 480317 h 479598"/>
                <a:gd name="connsiteX2" fmla="*/ 6503198 w 6503566"/>
                <a:gd name="connsiteY2" fmla="*/ 719 h 479598"/>
                <a:gd name="connsiteX3" fmla="*/ -369 w 6503566"/>
                <a:gd name="connsiteY3" fmla="*/ 719 h 4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566" h="479598">
                  <a:moveTo>
                    <a:pt x="-369" y="480317"/>
                  </a:moveTo>
                  <a:lnTo>
                    <a:pt x="6503198" y="480317"/>
                  </a:lnTo>
                  <a:lnTo>
                    <a:pt x="6503198" y="719"/>
                  </a:lnTo>
                  <a:lnTo>
                    <a:pt x="-369" y="71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E40040-2843-FE4F-8DAD-85ADF2F79B46}"/>
                </a:ext>
              </a:extLst>
            </p:cNvPr>
            <p:cNvSpPr/>
            <p:nvPr/>
          </p:nvSpPr>
          <p:spPr>
            <a:xfrm flipV="1">
              <a:off x="4549280" y="6381616"/>
              <a:ext cx="6503566" cy="479598"/>
            </a:xfrm>
            <a:custGeom>
              <a:avLst/>
              <a:gdLst>
                <a:gd name="connsiteX0" fmla="*/ -369 w 6503566"/>
                <a:gd name="connsiteY0" fmla="*/ 480317 h 479598"/>
                <a:gd name="connsiteX1" fmla="*/ 6503198 w 6503566"/>
                <a:gd name="connsiteY1" fmla="*/ 480317 h 479598"/>
                <a:gd name="connsiteX2" fmla="*/ 6503198 w 6503566"/>
                <a:gd name="connsiteY2" fmla="*/ 719 h 479598"/>
                <a:gd name="connsiteX3" fmla="*/ -369 w 6503566"/>
                <a:gd name="connsiteY3" fmla="*/ 719 h 4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566" h="479598">
                  <a:moveTo>
                    <a:pt x="-369" y="480317"/>
                  </a:moveTo>
                  <a:lnTo>
                    <a:pt x="6503198" y="480317"/>
                  </a:lnTo>
                  <a:lnTo>
                    <a:pt x="6503198" y="719"/>
                  </a:lnTo>
                  <a:lnTo>
                    <a:pt x="-369" y="71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4C28218-D1CD-2A4F-8477-7D2626AD9E37}"/>
                </a:ext>
              </a:extLst>
            </p:cNvPr>
            <p:cNvSpPr/>
            <p:nvPr/>
          </p:nvSpPr>
          <p:spPr>
            <a:xfrm flipV="1">
              <a:off x="7089453" y="357456"/>
              <a:ext cx="1799594" cy="2817959"/>
            </a:xfrm>
            <a:custGeom>
              <a:avLst/>
              <a:gdLst>
                <a:gd name="connsiteX0" fmla="*/ -364 w 1799594"/>
                <a:gd name="connsiteY0" fmla="*/ 2817730 h 2817959"/>
                <a:gd name="connsiteX1" fmla="*/ 1799230 w 1799594"/>
                <a:gd name="connsiteY1" fmla="*/ 2817730 h 2817959"/>
                <a:gd name="connsiteX2" fmla="*/ 1799230 w 1799594"/>
                <a:gd name="connsiteY2" fmla="*/ -229 h 2817959"/>
                <a:gd name="connsiteX3" fmla="*/ -364 w 1799594"/>
                <a:gd name="connsiteY3" fmla="*/ -229 h 281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594" h="2817959">
                  <a:moveTo>
                    <a:pt x="-364" y="2817730"/>
                  </a:moveTo>
                  <a:lnTo>
                    <a:pt x="1799230" y="2817730"/>
                  </a:lnTo>
                  <a:lnTo>
                    <a:pt x="1799230" y="-229"/>
                  </a:lnTo>
                  <a:lnTo>
                    <a:pt x="-364" y="-22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404896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Ubezpieczeni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D356A6-329C-1E48-8E69-5AB297AE5DC5}"/>
              </a:ext>
            </a:extLst>
          </p:cNvPr>
          <p:cNvSpPr/>
          <p:nvPr userDrawn="1"/>
        </p:nvSpPr>
        <p:spPr>
          <a:xfrm>
            <a:off x="0" y="1340"/>
            <a:ext cx="12192000" cy="6856660"/>
          </a:xfrm>
          <a:prstGeom prst="rect">
            <a:avLst/>
          </a:prstGeom>
          <a:solidFill>
            <a:srgbClr val="0F26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Ubezpieczenia</a:t>
            </a:r>
            <a:r>
              <a:rPr lang="en-GB"/>
              <a:t>, data XX.XX.XXXX</a:t>
            </a:r>
            <a:endParaRPr lang="en-PL"/>
          </a:p>
        </p:txBody>
      </p:sp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DDB41602-1ACD-4E43-9305-2778F9A33092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7" name="pole tekstowe 6">
            <a:extLst>
              <a:ext uri="{FF2B5EF4-FFF2-40B4-BE49-F238E27FC236}">
                <a16:creationId xmlns:a16="http://schemas.microsoft.com/office/drawing/2014/main" id="{00540A87-17DC-8A4C-89F7-C7F80BD95054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D4476990-EA72-934A-96BD-25E3426A4905}"/>
              </a:ext>
            </a:extLst>
          </p:cNvPr>
          <p:cNvGrpSpPr/>
          <p:nvPr/>
        </p:nvGrpSpPr>
        <p:grpSpPr>
          <a:xfrm>
            <a:off x="4428762" y="1665"/>
            <a:ext cx="7175100" cy="6858284"/>
            <a:chOff x="4428762" y="1665"/>
            <a:chExt cx="7175100" cy="685828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66BEBBC-E89B-AA49-9D54-BF3A5F961C2D}"/>
                </a:ext>
              </a:extLst>
            </p:cNvPr>
            <p:cNvSpPr/>
            <p:nvPr/>
          </p:nvSpPr>
          <p:spPr>
            <a:xfrm flipV="1">
              <a:off x="5305727" y="5939061"/>
              <a:ext cx="5421254" cy="920888"/>
            </a:xfrm>
            <a:custGeom>
              <a:avLst/>
              <a:gdLst>
                <a:gd name="connsiteX0" fmla="*/ 174 w 5421254"/>
                <a:gd name="connsiteY0" fmla="*/ 921641 h 920888"/>
                <a:gd name="connsiteX1" fmla="*/ 5421429 w 5421254"/>
                <a:gd name="connsiteY1" fmla="*/ 921641 h 920888"/>
                <a:gd name="connsiteX2" fmla="*/ 4186478 w 5421254"/>
                <a:gd name="connsiteY2" fmla="*/ 753 h 920888"/>
                <a:gd name="connsiteX3" fmla="*/ 1235125 w 5421254"/>
                <a:gd name="connsiteY3" fmla="*/ 753 h 920888"/>
                <a:gd name="connsiteX4" fmla="*/ 174 w 5421254"/>
                <a:gd name="connsiteY4" fmla="*/ 921641 h 9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1254" h="920888">
                  <a:moveTo>
                    <a:pt x="174" y="921641"/>
                  </a:moveTo>
                  <a:lnTo>
                    <a:pt x="5421429" y="921641"/>
                  </a:lnTo>
                  <a:cubicBezTo>
                    <a:pt x="5081046" y="529167"/>
                    <a:pt x="4659753" y="215020"/>
                    <a:pt x="4186478" y="753"/>
                  </a:cubicBezTo>
                  <a:lnTo>
                    <a:pt x="1235125" y="753"/>
                  </a:lnTo>
                  <a:cubicBezTo>
                    <a:pt x="761849" y="215008"/>
                    <a:pt x="340557" y="529155"/>
                    <a:pt x="174" y="921641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A290CBC-6F86-EA4A-BA31-964052DD9865}"/>
                </a:ext>
              </a:extLst>
            </p:cNvPr>
            <p:cNvSpPr/>
            <p:nvPr/>
          </p:nvSpPr>
          <p:spPr>
            <a:xfrm flipV="1">
              <a:off x="4428765" y="1665"/>
              <a:ext cx="7175033" cy="5862102"/>
            </a:xfrm>
            <a:custGeom>
              <a:avLst/>
              <a:gdLst>
                <a:gd name="connsiteX0" fmla="*/ 7175735 w 7175033"/>
                <a:gd name="connsiteY0" fmla="*/ 2275139 h 5862102"/>
                <a:gd name="connsiteX1" fmla="*/ 7164200 w 7175033"/>
                <a:gd name="connsiteY1" fmla="*/ 1987587 h 5862102"/>
                <a:gd name="connsiteX2" fmla="*/ 6362076 w 7175033"/>
                <a:gd name="connsiteY2" fmla="*/ 272 h 5862102"/>
                <a:gd name="connsiteX3" fmla="*/ 6362076 w 7175033"/>
                <a:gd name="connsiteY3" fmla="*/ 2457373 h 5862102"/>
                <a:gd name="connsiteX4" fmla="*/ 624153 w 7175033"/>
                <a:gd name="connsiteY4" fmla="*/ 2457373 h 5862102"/>
                <a:gd name="connsiteX5" fmla="*/ 624153 w 7175033"/>
                <a:gd name="connsiteY5" fmla="*/ 253602 h 5862102"/>
                <a:gd name="connsiteX6" fmla="*/ 12176 w 7175033"/>
                <a:gd name="connsiteY6" fmla="*/ 1987324 h 5862102"/>
                <a:gd name="connsiteX7" fmla="*/ 701 w 7175033"/>
                <a:gd name="connsiteY7" fmla="*/ 2274876 h 5862102"/>
                <a:gd name="connsiteX8" fmla="*/ 3588224 w 7175033"/>
                <a:gd name="connsiteY8" fmla="*/ 5862375 h 5862102"/>
                <a:gd name="connsiteX9" fmla="*/ 7175735 w 7175033"/>
                <a:gd name="connsiteY9" fmla="*/ 2274876 h 586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033" h="5862102">
                  <a:moveTo>
                    <a:pt x="7175735" y="2275139"/>
                  </a:moveTo>
                  <a:cubicBezTo>
                    <a:pt x="7175735" y="2178272"/>
                    <a:pt x="7171886" y="2082434"/>
                    <a:pt x="7164200" y="1987587"/>
                  </a:cubicBezTo>
                  <a:cubicBezTo>
                    <a:pt x="7106719" y="1258615"/>
                    <a:pt x="6826722" y="564892"/>
                    <a:pt x="6362076" y="272"/>
                  </a:cubicBezTo>
                  <a:lnTo>
                    <a:pt x="6362076" y="2457373"/>
                  </a:lnTo>
                  <a:lnTo>
                    <a:pt x="624153" y="2457373"/>
                  </a:lnTo>
                  <a:lnTo>
                    <a:pt x="624153" y="253602"/>
                  </a:lnTo>
                  <a:cubicBezTo>
                    <a:pt x="272092" y="768056"/>
                    <a:pt x="61075" y="1365845"/>
                    <a:pt x="12176" y="1987324"/>
                  </a:cubicBezTo>
                  <a:cubicBezTo>
                    <a:pt x="4526" y="2082242"/>
                    <a:pt x="701" y="2178105"/>
                    <a:pt x="701" y="2274876"/>
                  </a:cubicBezTo>
                  <a:cubicBezTo>
                    <a:pt x="701" y="4256190"/>
                    <a:pt x="1606885" y="5862375"/>
                    <a:pt x="3588224" y="5862375"/>
                  </a:cubicBezTo>
                  <a:cubicBezTo>
                    <a:pt x="5569550" y="5862375"/>
                    <a:pt x="7175735" y="4256190"/>
                    <a:pt x="7175735" y="2274876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CECB0FA-0E68-AF4E-9F18-CD82730EC089}"/>
                </a:ext>
              </a:extLst>
            </p:cNvPr>
            <p:cNvSpPr/>
            <p:nvPr/>
          </p:nvSpPr>
          <p:spPr>
            <a:xfrm flipV="1">
              <a:off x="4428765" y="1665"/>
              <a:ext cx="7175033" cy="5862102"/>
            </a:xfrm>
            <a:custGeom>
              <a:avLst/>
              <a:gdLst>
                <a:gd name="connsiteX0" fmla="*/ 7175735 w 7175033"/>
                <a:gd name="connsiteY0" fmla="*/ 2275139 h 5862102"/>
                <a:gd name="connsiteX1" fmla="*/ 7164200 w 7175033"/>
                <a:gd name="connsiteY1" fmla="*/ 1987587 h 5862102"/>
                <a:gd name="connsiteX2" fmla="*/ 6362076 w 7175033"/>
                <a:gd name="connsiteY2" fmla="*/ 272 h 5862102"/>
                <a:gd name="connsiteX3" fmla="*/ 6362076 w 7175033"/>
                <a:gd name="connsiteY3" fmla="*/ 2457373 h 5862102"/>
                <a:gd name="connsiteX4" fmla="*/ 624153 w 7175033"/>
                <a:gd name="connsiteY4" fmla="*/ 2457373 h 5862102"/>
                <a:gd name="connsiteX5" fmla="*/ 624153 w 7175033"/>
                <a:gd name="connsiteY5" fmla="*/ 253602 h 5862102"/>
                <a:gd name="connsiteX6" fmla="*/ 12176 w 7175033"/>
                <a:gd name="connsiteY6" fmla="*/ 1987324 h 5862102"/>
                <a:gd name="connsiteX7" fmla="*/ 701 w 7175033"/>
                <a:gd name="connsiteY7" fmla="*/ 2274876 h 5862102"/>
                <a:gd name="connsiteX8" fmla="*/ 3588224 w 7175033"/>
                <a:gd name="connsiteY8" fmla="*/ 5862375 h 5862102"/>
                <a:gd name="connsiteX9" fmla="*/ 7175735 w 7175033"/>
                <a:gd name="connsiteY9" fmla="*/ 2274876 h 586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033" h="5862102">
                  <a:moveTo>
                    <a:pt x="7175735" y="2275139"/>
                  </a:moveTo>
                  <a:cubicBezTo>
                    <a:pt x="7175735" y="2178272"/>
                    <a:pt x="7171886" y="2082434"/>
                    <a:pt x="7164200" y="1987587"/>
                  </a:cubicBezTo>
                  <a:cubicBezTo>
                    <a:pt x="7106719" y="1258615"/>
                    <a:pt x="6826722" y="564892"/>
                    <a:pt x="6362076" y="272"/>
                  </a:cubicBezTo>
                  <a:lnTo>
                    <a:pt x="6362076" y="2457373"/>
                  </a:lnTo>
                  <a:lnTo>
                    <a:pt x="624153" y="2457373"/>
                  </a:lnTo>
                  <a:lnTo>
                    <a:pt x="624153" y="253602"/>
                  </a:lnTo>
                  <a:cubicBezTo>
                    <a:pt x="272092" y="768056"/>
                    <a:pt x="61075" y="1365845"/>
                    <a:pt x="12176" y="1987324"/>
                  </a:cubicBezTo>
                  <a:cubicBezTo>
                    <a:pt x="4526" y="2082242"/>
                    <a:pt x="701" y="2178105"/>
                    <a:pt x="701" y="2274876"/>
                  </a:cubicBezTo>
                  <a:cubicBezTo>
                    <a:pt x="701" y="4256190"/>
                    <a:pt x="1606885" y="5862375"/>
                    <a:pt x="3588224" y="5862375"/>
                  </a:cubicBezTo>
                  <a:cubicBezTo>
                    <a:pt x="5569550" y="5862375"/>
                    <a:pt x="7175735" y="4256190"/>
                    <a:pt x="7175735" y="2274876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2C8D826-9594-D14A-B534-8221CFEA6304}"/>
                </a:ext>
              </a:extLst>
            </p:cNvPr>
            <p:cNvSpPr/>
            <p:nvPr/>
          </p:nvSpPr>
          <p:spPr>
            <a:xfrm flipV="1">
              <a:off x="4428762" y="576959"/>
              <a:ext cx="7175100" cy="6282784"/>
            </a:xfrm>
            <a:custGeom>
              <a:avLst/>
              <a:gdLst>
                <a:gd name="connsiteX0" fmla="*/ 7164262 w 7175100"/>
                <a:gd name="connsiteY0" fmla="*/ 2983621 h 6282784"/>
                <a:gd name="connsiteX1" fmla="*/ 7164262 w 7175100"/>
                <a:gd name="connsiteY1" fmla="*/ 2983621 h 6282784"/>
                <a:gd name="connsiteX2" fmla="*/ 7175797 w 7175100"/>
                <a:gd name="connsiteY2" fmla="*/ 2695807 h 6282784"/>
                <a:gd name="connsiteX3" fmla="*/ 6409950 w 7175100"/>
                <a:gd name="connsiteY3" fmla="*/ 480000 h 6282784"/>
                <a:gd name="connsiteX4" fmla="*/ 5955823 w 7175100"/>
                <a:gd name="connsiteY4" fmla="*/ 402 h 6282784"/>
                <a:gd name="connsiteX5" fmla="*/ 1220677 w 7175100"/>
                <a:gd name="connsiteY5" fmla="*/ 402 h 6282784"/>
                <a:gd name="connsiteX6" fmla="*/ 766551 w 7175100"/>
                <a:gd name="connsiteY6" fmla="*/ 480000 h 6282784"/>
                <a:gd name="connsiteX7" fmla="*/ 704 w 7175100"/>
                <a:gd name="connsiteY7" fmla="*/ 2695807 h 6282784"/>
                <a:gd name="connsiteX8" fmla="*/ 12238 w 7175100"/>
                <a:gd name="connsiteY8" fmla="*/ 2983621 h 6282784"/>
                <a:gd name="connsiteX9" fmla="*/ 3588214 w 7175100"/>
                <a:gd name="connsiteY9" fmla="*/ 6283187 h 62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5100" h="6282784">
                  <a:moveTo>
                    <a:pt x="7164262" y="2983621"/>
                  </a:moveTo>
                  <a:lnTo>
                    <a:pt x="7164262" y="2983621"/>
                  </a:lnTo>
                  <a:cubicBezTo>
                    <a:pt x="7171912" y="2888608"/>
                    <a:pt x="7175749" y="2792650"/>
                    <a:pt x="7175797" y="2695807"/>
                  </a:cubicBezTo>
                  <a:cubicBezTo>
                    <a:pt x="7176968" y="1892105"/>
                    <a:pt x="6907167" y="1111461"/>
                    <a:pt x="6409950" y="480000"/>
                  </a:cubicBezTo>
                  <a:cubicBezTo>
                    <a:pt x="6273532" y="306611"/>
                    <a:pt x="6121526" y="146072"/>
                    <a:pt x="5955823" y="402"/>
                  </a:cubicBezTo>
                  <a:lnTo>
                    <a:pt x="1220677" y="402"/>
                  </a:lnTo>
                  <a:cubicBezTo>
                    <a:pt x="1054974" y="146048"/>
                    <a:pt x="902957" y="306599"/>
                    <a:pt x="766551" y="480000"/>
                  </a:cubicBezTo>
                  <a:cubicBezTo>
                    <a:pt x="269333" y="1111449"/>
                    <a:pt x="-480" y="1892105"/>
                    <a:pt x="704" y="2695807"/>
                  </a:cubicBezTo>
                  <a:cubicBezTo>
                    <a:pt x="704" y="2792650"/>
                    <a:pt x="4553" y="2888608"/>
                    <a:pt x="12238" y="2983621"/>
                  </a:cubicBezTo>
                  <a:cubicBezTo>
                    <a:pt x="162319" y="4847272"/>
                    <a:pt x="1718540" y="6283199"/>
                    <a:pt x="3588214" y="6283187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8498B87-5D73-7740-A91C-311F4229D8D0}"/>
                </a:ext>
              </a:extLst>
            </p:cNvPr>
            <p:cNvSpPr/>
            <p:nvPr/>
          </p:nvSpPr>
          <p:spPr>
            <a:xfrm flipV="1">
              <a:off x="5052182" y="5610437"/>
              <a:ext cx="253401" cy="328621"/>
            </a:xfrm>
            <a:custGeom>
              <a:avLst/>
              <a:gdLst>
                <a:gd name="connsiteX0" fmla="*/ 73 w 253401"/>
                <a:gd name="connsiteY0" fmla="*/ 329279 h 328621"/>
                <a:gd name="connsiteX1" fmla="*/ 253475 w 253401"/>
                <a:gd name="connsiteY1" fmla="*/ 658 h 328621"/>
                <a:gd name="connsiteX2" fmla="*/ 73 w 253401"/>
                <a:gd name="connsiteY2" fmla="*/ 658 h 3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01" h="328621">
                  <a:moveTo>
                    <a:pt x="73" y="329279"/>
                  </a:moveTo>
                  <a:cubicBezTo>
                    <a:pt x="78054" y="214890"/>
                    <a:pt x="162669" y="105162"/>
                    <a:pt x="253475" y="658"/>
                  </a:cubicBezTo>
                  <a:lnTo>
                    <a:pt x="73" y="658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72CC7D-E652-F148-A2A1-D0A91056CC19}"/>
                </a:ext>
              </a:extLst>
            </p:cNvPr>
            <p:cNvSpPr/>
            <p:nvPr/>
          </p:nvSpPr>
          <p:spPr>
            <a:xfrm flipV="1">
              <a:off x="5052182" y="5610437"/>
              <a:ext cx="253401" cy="328621"/>
            </a:xfrm>
            <a:custGeom>
              <a:avLst/>
              <a:gdLst>
                <a:gd name="connsiteX0" fmla="*/ 73 w 253401"/>
                <a:gd name="connsiteY0" fmla="*/ 329279 h 328621"/>
                <a:gd name="connsiteX1" fmla="*/ 253475 w 253401"/>
                <a:gd name="connsiteY1" fmla="*/ 658 h 328621"/>
                <a:gd name="connsiteX2" fmla="*/ 73 w 253401"/>
                <a:gd name="connsiteY2" fmla="*/ 658 h 3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01" h="328621">
                  <a:moveTo>
                    <a:pt x="73" y="329279"/>
                  </a:moveTo>
                  <a:cubicBezTo>
                    <a:pt x="78054" y="214890"/>
                    <a:pt x="162669" y="105162"/>
                    <a:pt x="253475" y="658"/>
                  </a:cubicBezTo>
                  <a:lnTo>
                    <a:pt x="73" y="658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03A12F-E7F2-4A48-998C-D0787C8A3C51}"/>
                </a:ext>
              </a:extLst>
            </p:cNvPr>
            <p:cNvSpPr/>
            <p:nvPr/>
          </p:nvSpPr>
          <p:spPr>
            <a:xfrm flipV="1">
              <a:off x="10726898" y="5863982"/>
              <a:ext cx="63266" cy="75004"/>
            </a:xfrm>
            <a:custGeom>
              <a:avLst/>
              <a:gdLst>
                <a:gd name="connsiteX0" fmla="*/ 63976 w 63266"/>
                <a:gd name="connsiteY0" fmla="*/ 75666 h 75004"/>
                <a:gd name="connsiteX1" fmla="*/ 63976 w 63266"/>
                <a:gd name="connsiteY1" fmla="*/ 662 h 75004"/>
                <a:gd name="connsiteX2" fmla="*/ 709 w 63266"/>
                <a:gd name="connsiteY2" fmla="*/ 662 h 75004"/>
                <a:gd name="connsiteX3" fmla="*/ 63976 w 63266"/>
                <a:gd name="connsiteY3" fmla="*/ 75666 h 7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66" h="75004">
                  <a:moveTo>
                    <a:pt x="63976" y="75666"/>
                  </a:moveTo>
                  <a:lnTo>
                    <a:pt x="63976" y="662"/>
                  </a:lnTo>
                  <a:lnTo>
                    <a:pt x="709" y="662"/>
                  </a:lnTo>
                  <a:cubicBezTo>
                    <a:pt x="22212" y="25380"/>
                    <a:pt x="43309" y="50314"/>
                    <a:pt x="63976" y="75666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DAE3B9-A835-A840-B69C-03B99E91C300}"/>
                </a:ext>
              </a:extLst>
            </p:cNvPr>
            <p:cNvSpPr/>
            <p:nvPr/>
          </p:nvSpPr>
          <p:spPr>
            <a:xfrm flipV="1">
              <a:off x="10726898" y="5863982"/>
              <a:ext cx="63266" cy="75004"/>
            </a:xfrm>
            <a:custGeom>
              <a:avLst/>
              <a:gdLst>
                <a:gd name="connsiteX0" fmla="*/ 63976 w 63266"/>
                <a:gd name="connsiteY0" fmla="*/ 75666 h 75004"/>
                <a:gd name="connsiteX1" fmla="*/ 63976 w 63266"/>
                <a:gd name="connsiteY1" fmla="*/ 662 h 75004"/>
                <a:gd name="connsiteX2" fmla="*/ 709 w 63266"/>
                <a:gd name="connsiteY2" fmla="*/ 662 h 75004"/>
                <a:gd name="connsiteX3" fmla="*/ 63976 w 63266"/>
                <a:gd name="connsiteY3" fmla="*/ 75666 h 7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66" h="75004">
                  <a:moveTo>
                    <a:pt x="63976" y="75666"/>
                  </a:moveTo>
                  <a:lnTo>
                    <a:pt x="63976" y="662"/>
                  </a:lnTo>
                  <a:lnTo>
                    <a:pt x="709" y="662"/>
                  </a:lnTo>
                  <a:cubicBezTo>
                    <a:pt x="22212" y="25452"/>
                    <a:pt x="43309" y="50314"/>
                    <a:pt x="63976" y="75666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5204B59-74AA-7B40-94DA-E8AA135D05E3}"/>
                </a:ext>
              </a:extLst>
            </p:cNvPr>
            <p:cNvSpPr/>
            <p:nvPr/>
          </p:nvSpPr>
          <p:spPr>
            <a:xfrm flipV="1">
              <a:off x="4649368" y="6380276"/>
              <a:ext cx="6503566" cy="479598"/>
            </a:xfrm>
            <a:custGeom>
              <a:avLst/>
              <a:gdLst>
                <a:gd name="connsiteX0" fmla="*/ -369 w 6503566"/>
                <a:gd name="connsiteY0" fmla="*/ 480317 h 479598"/>
                <a:gd name="connsiteX1" fmla="*/ 6503198 w 6503566"/>
                <a:gd name="connsiteY1" fmla="*/ 480317 h 479598"/>
                <a:gd name="connsiteX2" fmla="*/ 6503198 w 6503566"/>
                <a:gd name="connsiteY2" fmla="*/ 719 h 479598"/>
                <a:gd name="connsiteX3" fmla="*/ -369 w 6503566"/>
                <a:gd name="connsiteY3" fmla="*/ 719 h 4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566" h="479598">
                  <a:moveTo>
                    <a:pt x="-369" y="480317"/>
                  </a:moveTo>
                  <a:lnTo>
                    <a:pt x="6503198" y="480317"/>
                  </a:lnTo>
                  <a:lnTo>
                    <a:pt x="6503198" y="719"/>
                  </a:lnTo>
                  <a:lnTo>
                    <a:pt x="-369" y="71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9D7EDF1-5933-F943-9A9E-A1A982C6CBA9}"/>
                </a:ext>
              </a:extLst>
            </p:cNvPr>
            <p:cNvSpPr/>
            <p:nvPr/>
          </p:nvSpPr>
          <p:spPr>
            <a:xfrm flipV="1">
              <a:off x="4649368" y="6380276"/>
              <a:ext cx="6503566" cy="479598"/>
            </a:xfrm>
            <a:custGeom>
              <a:avLst/>
              <a:gdLst>
                <a:gd name="connsiteX0" fmla="*/ -369 w 6503566"/>
                <a:gd name="connsiteY0" fmla="*/ 480317 h 479598"/>
                <a:gd name="connsiteX1" fmla="*/ 6503198 w 6503566"/>
                <a:gd name="connsiteY1" fmla="*/ 480317 h 479598"/>
                <a:gd name="connsiteX2" fmla="*/ 6503198 w 6503566"/>
                <a:gd name="connsiteY2" fmla="*/ 719 h 479598"/>
                <a:gd name="connsiteX3" fmla="*/ -369 w 6503566"/>
                <a:gd name="connsiteY3" fmla="*/ 719 h 4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566" h="479598">
                  <a:moveTo>
                    <a:pt x="-369" y="480317"/>
                  </a:moveTo>
                  <a:lnTo>
                    <a:pt x="6503198" y="480317"/>
                  </a:lnTo>
                  <a:lnTo>
                    <a:pt x="6503198" y="719"/>
                  </a:lnTo>
                  <a:lnTo>
                    <a:pt x="-369" y="71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C932DCB-FEF4-7042-9832-A12C28D7679B}"/>
                </a:ext>
              </a:extLst>
            </p:cNvPr>
            <p:cNvSpPr/>
            <p:nvPr/>
          </p:nvSpPr>
          <p:spPr>
            <a:xfrm flipV="1">
              <a:off x="7189541" y="356116"/>
              <a:ext cx="1799594" cy="2817959"/>
            </a:xfrm>
            <a:custGeom>
              <a:avLst/>
              <a:gdLst>
                <a:gd name="connsiteX0" fmla="*/ -364 w 1799594"/>
                <a:gd name="connsiteY0" fmla="*/ 2817730 h 2817959"/>
                <a:gd name="connsiteX1" fmla="*/ 1799230 w 1799594"/>
                <a:gd name="connsiteY1" fmla="*/ 2817730 h 2817959"/>
                <a:gd name="connsiteX2" fmla="*/ 1799230 w 1799594"/>
                <a:gd name="connsiteY2" fmla="*/ -229 h 2817959"/>
                <a:gd name="connsiteX3" fmla="*/ -364 w 1799594"/>
                <a:gd name="connsiteY3" fmla="*/ -229 h 281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594" h="2817959">
                  <a:moveTo>
                    <a:pt x="-364" y="2817730"/>
                  </a:moveTo>
                  <a:lnTo>
                    <a:pt x="1799230" y="2817730"/>
                  </a:lnTo>
                  <a:lnTo>
                    <a:pt x="1799230" y="-229"/>
                  </a:lnTo>
                  <a:lnTo>
                    <a:pt x="-364" y="-229"/>
                  </a:ln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00113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Bankowos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 err="1"/>
              <a:t>Bankowość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A8C1DF94-F3B2-464F-9934-F4D6FB1893F0}"/>
              </a:ext>
            </a:extLst>
          </p:cNvPr>
          <p:cNvGrpSpPr/>
          <p:nvPr/>
        </p:nvGrpSpPr>
        <p:grpSpPr>
          <a:xfrm>
            <a:off x="3834891" y="-20798"/>
            <a:ext cx="8398761" cy="7572437"/>
            <a:chOff x="3834891" y="-20798"/>
            <a:chExt cx="8398761" cy="7572437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0A337EA-70DC-5B49-8E89-EAA8C6BB25AF}"/>
                </a:ext>
              </a:extLst>
            </p:cNvPr>
            <p:cNvSpPr/>
            <p:nvPr/>
          </p:nvSpPr>
          <p:spPr>
            <a:xfrm flipV="1">
              <a:off x="5889091" y="-20798"/>
              <a:ext cx="4313874" cy="1953621"/>
            </a:xfrm>
            <a:custGeom>
              <a:avLst/>
              <a:gdLst>
                <a:gd name="connsiteX0" fmla="*/ 380158 w 4313874"/>
                <a:gd name="connsiteY0" fmla="*/ 34 h 1953621"/>
                <a:gd name="connsiteX1" fmla="*/ 726922 w 4313874"/>
                <a:gd name="connsiteY1" fmla="*/ 228952 h 1953621"/>
                <a:gd name="connsiteX2" fmla="*/ 2821441 w 4313874"/>
                <a:gd name="connsiteY2" fmla="*/ 1076931 h 1953621"/>
                <a:gd name="connsiteX3" fmla="*/ 3171064 w 4313874"/>
                <a:gd name="connsiteY3" fmla="*/ 873154 h 1953621"/>
                <a:gd name="connsiteX4" fmla="*/ 2960413 w 4313874"/>
                <a:gd name="connsiteY4" fmla="*/ 840821 h 1953621"/>
                <a:gd name="connsiteX5" fmla="*/ 2822885 w 4313874"/>
                <a:gd name="connsiteY5" fmla="*/ 656328 h 1953621"/>
                <a:gd name="connsiteX6" fmla="*/ 2917931 w 4313874"/>
                <a:gd name="connsiteY6" fmla="*/ 531072 h 1953621"/>
                <a:gd name="connsiteX7" fmla="*/ 4076317 w 4313874"/>
                <a:gd name="connsiteY7" fmla="*/ 14447 h 1953621"/>
                <a:gd name="connsiteX8" fmla="*/ 4232801 w 4313874"/>
                <a:gd name="connsiteY8" fmla="*/ 25862 h 1953621"/>
                <a:gd name="connsiteX9" fmla="*/ 4308034 w 4313874"/>
                <a:gd name="connsiteY9" fmla="*/ 162185 h 1953621"/>
                <a:gd name="connsiteX10" fmla="*/ 4314260 w 4313874"/>
                <a:gd name="connsiteY10" fmla="*/ 1427929 h 1953621"/>
                <a:gd name="connsiteX11" fmla="*/ 4198018 w 4313874"/>
                <a:gd name="connsiteY11" fmla="*/ 1584691 h 1953621"/>
                <a:gd name="connsiteX12" fmla="*/ 4013126 w 4313874"/>
                <a:gd name="connsiteY12" fmla="*/ 1519050 h 1953621"/>
                <a:gd name="connsiteX13" fmla="*/ 3853555 w 4313874"/>
                <a:gd name="connsiteY13" fmla="*/ 1281097 h 1953621"/>
                <a:gd name="connsiteX14" fmla="*/ 510684 w 4313874"/>
                <a:gd name="connsiteY14" fmla="*/ 1241204 h 1953621"/>
                <a:gd name="connsiteX15" fmla="*/ 30446 w 4313874"/>
                <a:gd name="connsiteY15" fmla="*/ 523651 h 1953621"/>
                <a:gd name="connsiteX16" fmla="*/ 63615 w 4313874"/>
                <a:gd name="connsiteY16" fmla="*/ 168829 h 1953621"/>
                <a:gd name="connsiteX17" fmla="*/ 380228 w 4313874"/>
                <a:gd name="connsiteY17" fmla="*/ 34 h 195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874" h="1953621">
                  <a:moveTo>
                    <a:pt x="380158" y="34"/>
                  </a:moveTo>
                  <a:cubicBezTo>
                    <a:pt x="531243" y="-255"/>
                    <a:pt x="667825" y="89910"/>
                    <a:pt x="726922" y="228952"/>
                  </a:cubicBezTo>
                  <a:cubicBezTo>
                    <a:pt x="1071146" y="1041501"/>
                    <a:pt x="2008892" y="1421155"/>
                    <a:pt x="2821441" y="1076931"/>
                  </a:cubicBezTo>
                  <a:cubicBezTo>
                    <a:pt x="2946140" y="1024099"/>
                    <a:pt x="3063627" y="955629"/>
                    <a:pt x="3171064" y="873154"/>
                  </a:cubicBezTo>
                  <a:lnTo>
                    <a:pt x="2960413" y="840821"/>
                  </a:lnTo>
                  <a:cubicBezTo>
                    <a:pt x="2871484" y="827853"/>
                    <a:pt x="2809926" y="745248"/>
                    <a:pt x="2822885" y="656328"/>
                  </a:cubicBezTo>
                  <a:cubicBezTo>
                    <a:pt x="2830963" y="601026"/>
                    <a:pt x="2866842" y="553732"/>
                    <a:pt x="2917931" y="531072"/>
                  </a:cubicBezTo>
                  <a:lnTo>
                    <a:pt x="4076317" y="14447"/>
                  </a:lnTo>
                  <a:cubicBezTo>
                    <a:pt x="4127107" y="-8124"/>
                    <a:pt x="4185816" y="-3851"/>
                    <a:pt x="4232801" y="25862"/>
                  </a:cubicBezTo>
                  <a:cubicBezTo>
                    <a:pt x="4279437" y="55545"/>
                    <a:pt x="4307785" y="106903"/>
                    <a:pt x="4308034" y="162185"/>
                  </a:cubicBezTo>
                  <a:lnTo>
                    <a:pt x="4314260" y="1427929"/>
                  </a:lnTo>
                  <a:cubicBezTo>
                    <a:pt x="4314379" y="1500114"/>
                    <a:pt x="4267136" y="1563833"/>
                    <a:pt x="4198018" y="1584691"/>
                  </a:cubicBezTo>
                  <a:cubicBezTo>
                    <a:pt x="4128661" y="1605629"/>
                    <a:pt x="4053746" y="1579033"/>
                    <a:pt x="4013126" y="1519050"/>
                  </a:cubicBezTo>
                  <a:lnTo>
                    <a:pt x="3853555" y="1281097"/>
                  </a:lnTo>
                  <a:cubicBezTo>
                    <a:pt x="2919435" y="2193194"/>
                    <a:pt x="1422781" y="2175334"/>
                    <a:pt x="510684" y="1241204"/>
                  </a:cubicBezTo>
                  <a:cubicBezTo>
                    <a:pt x="307913" y="1033532"/>
                    <a:pt x="145114" y="790290"/>
                    <a:pt x="30446" y="523651"/>
                  </a:cubicBezTo>
                  <a:cubicBezTo>
                    <a:pt x="-19238" y="407389"/>
                    <a:pt x="-6757" y="273885"/>
                    <a:pt x="63615" y="168829"/>
                  </a:cubicBezTo>
                  <a:cubicBezTo>
                    <a:pt x="134367" y="63265"/>
                    <a:pt x="253129" y="-66"/>
                    <a:pt x="380228" y="34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6E41FF5-F85A-5F4F-8062-2C5E0785AB96}"/>
                </a:ext>
              </a:extLst>
            </p:cNvPr>
            <p:cNvSpPr/>
            <p:nvPr/>
          </p:nvSpPr>
          <p:spPr>
            <a:xfrm flipV="1">
              <a:off x="5889091" y="-20798"/>
              <a:ext cx="4313874" cy="1953621"/>
            </a:xfrm>
            <a:custGeom>
              <a:avLst/>
              <a:gdLst>
                <a:gd name="connsiteX0" fmla="*/ 380158 w 4313874"/>
                <a:gd name="connsiteY0" fmla="*/ 34 h 1953621"/>
                <a:gd name="connsiteX1" fmla="*/ 726922 w 4313874"/>
                <a:gd name="connsiteY1" fmla="*/ 228952 h 1953621"/>
                <a:gd name="connsiteX2" fmla="*/ 2821441 w 4313874"/>
                <a:gd name="connsiteY2" fmla="*/ 1076931 h 1953621"/>
                <a:gd name="connsiteX3" fmla="*/ 3171064 w 4313874"/>
                <a:gd name="connsiteY3" fmla="*/ 873154 h 1953621"/>
                <a:gd name="connsiteX4" fmla="*/ 2960413 w 4313874"/>
                <a:gd name="connsiteY4" fmla="*/ 840821 h 1953621"/>
                <a:gd name="connsiteX5" fmla="*/ 2822885 w 4313874"/>
                <a:gd name="connsiteY5" fmla="*/ 656328 h 1953621"/>
                <a:gd name="connsiteX6" fmla="*/ 2917931 w 4313874"/>
                <a:gd name="connsiteY6" fmla="*/ 531072 h 1953621"/>
                <a:gd name="connsiteX7" fmla="*/ 4076317 w 4313874"/>
                <a:gd name="connsiteY7" fmla="*/ 14447 h 1953621"/>
                <a:gd name="connsiteX8" fmla="*/ 4232801 w 4313874"/>
                <a:gd name="connsiteY8" fmla="*/ 25862 h 1953621"/>
                <a:gd name="connsiteX9" fmla="*/ 4308034 w 4313874"/>
                <a:gd name="connsiteY9" fmla="*/ 162185 h 1953621"/>
                <a:gd name="connsiteX10" fmla="*/ 4314260 w 4313874"/>
                <a:gd name="connsiteY10" fmla="*/ 1427929 h 1953621"/>
                <a:gd name="connsiteX11" fmla="*/ 4198018 w 4313874"/>
                <a:gd name="connsiteY11" fmla="*/ 1584691 h 1953621"/>
                <a:gd name="connsiteX12" fmla="*/ 4013126 w 4313874"/>
                <a:gd name="connsiteY12" fmla="*/ 1519050 h 1953621"/>
                <a:gd name="connsiteX13" fmla="*/ 3853555 w 4313874"/>
                <a:gd name="connsiteY13" fmla="*/ 1281097 h 1953621"/>
                <a:gd name="connsiteX14" fmla="*/ 510684 w 4313874"/>
                <a:gd name="connsiteY14" fmla="*/ 1241204 h 1953621"/>
                <a:gd name="connsiteX15" fmla="*/ 30446 w 4313874"/>
                <a:gd name="connsiteY15" fmla="*/ 523651 h 1953621"/>
                <a:gd name="connsiteX16" fmla="*/ 63615 w 4313874"/>
                <a:gd name="connsiteY16" fmla="*/ 168829 h 1953621"/>
                <a:gd name="connsiteX17" fmla="*/ 380228 w 4313874"/>
                <a:gd name="connsiteY17" fmla="*/ 34 h 195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874" h="1953621">
                  <a:moveTo>
                    <a:pt x="380158" y="34"/>
                  </a:moveTo>
                  <a:cubicBezTo>
                    <a:pt x="531243" y="-255"/>
                    <a:pt x="667825" y="89910"/>
                    <a:pt x="726922" y="228952"/>
                  </a:cubicBezTo>
                  <a:cubicBezTo>
                    <a:pt x="1071146" y="1041501"/>
                    <a:pt x="2008892" y="1421155"/>
                    <a:pt x="2821441" y="1076931"/>
                  </a:cubicBezTo>
                  <a:cubicBezTo>
                    <a:pt x="2946140" y="1024099"/>
                    <a:pt x="3063627" y="955629"/>
                    <a:pt x="3171064" y="873154"/>
                  </a:cubicBezTo>
                  <a:lnTo>
                    <a:pt x="2960413" y="840821"/>
                  </a:lnTo>
                  <a:cubicBezTo>
                    <a:pt x="2871484" y="827853"/>
                    <a:pt x="2809926" y="745248"/>
                    <a:pt x="2822885" y="656328"/>
                  </a:cubicBezTo>
                  <a:cubicBezTo>
                    <a:pt x="2830963" y="601026"/>
                    <a:pt x="2866842" y="553732"/>
                    <a:pt x="2917931" y="531072"/>
                  </a:cubicBezTo>
                  <a:lnTo>
                    <a:pt x="4076317" y="14447"/>
                  </a:lnTo>
                  <a:cubicBezTo>
                    <a:pt x="4127107" y="-8124"/>
                    <a:pt x="4185816" y="-3851"/>
                    <a:pt x="4232801" y="25862"/>
                  </a:cubicBezTo>
                  <a:cubicBezTo>
                    <a:pt x="4279437" y="55545"/>
                    <a:pt x="4307785" y="106903"/>
                    <a:pt x="4308034" y="162185"/>
                  </a:cubicBezTo>
                  <a:lnTo>
                    <a:pt x="4314260" y="1427929"/>
                  </a:lnTo>
                  <a:cubicBezTo>
                    <a:pt x="4314379" y="1500114"/>
                    <a:pt x="4267136" y="1563833"/>
                    <a:pt x="4198018" y="1584691"/>
                  </a:cubicBezTo>
                  <a:cubicBezTo>
                    <a:pt x="4128661" y="1605629"/>
                    <a:pt x="4053746" y="1579033"/>
                    <a:pt x="4013126" y="1519050"/>
                  </a:cubicBezTo>
                  <a:lnTo>
                    <a:pt x="3853555" y="1281097"/>
                  </a:lnTo>
                  <a:cubicBezTo>
                    <a:pt x="2919435" y="2193194"/>
                    <a:pt x="1422781" y="2175334"/>
                    <a:pt x="510684" y="1241204"/>
                  </a:cubicBezTo>
                  <a:cubicBezTo>
                    <a:pt x="307913" y="1033532"/>
                    <a:pt x="145114" y="790290"/>
                    <a:pt x="30446" y="523651"/>
                  </a:cubicBezTo>
                  <a:cubicBezTo>
                    <a:pt x="-19238" y="407389"/>
                    <a:pt x="-6757" y="273885"/>
                    <a:pt x="63615" y="168829"/>
                  </a:cubicBezTo>
                  <a:cubicBezTo>
                    <a:pt x="134367" y="63265"/>
                    <a:pt x="253129" y="-66"/>
                    <a:pt x="380228" y="34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BE0AF6-632A-EB4E-B276-A6BCF5D473CF}"/>
                </a:ext>
              </a:extLst>
            </p:cNvPr>
            <p:cNvSpPr/>
            <p:nvPr/>
          </p:nvSpPr>
          <p:spPr>
            <a:xfrm flipV="1">
              <a:off x="5977381" y="5597903"/>
              <a:ext cx="4313695" cy="1953735"/>
            </a:xfrm>
            <a:custGeom>
              <a:avLst/>
              <a:gdLst>
                <a:gd name="connsiteX0" fmla="*/ 4251302 w 4313695"/>
                <a:gd name="connsiteY0" fmla="*/ 1785895 h 1953735"/>
                <a:gd name="connsiteX1" fmla="*/ 3934550 w 4313695"/>
                <a:gd name="connsiteY1" fmla="*/ 1954700 h 1953735"/>
                <a:gd name="connsiteX2" fmla="*/ 3587786 w 4313695"/>
                <a:gd name="connsiteY2" fmla="*/ 1725851 h 1953735"/>
                <a:gd name="connsiteX3" fmla="*/ 1494014 w 4313695"/>
                <a:gd name="connsiteY3" fmla="*/ 877384 h 1953735"/>
                <a:gd name="connsiteX4" fmla="*/ 1143993 w 4313695"/>
                <a:gd name="connsiteY4" fmla="*/ 1081300 h 1953735"/>
                <a:gd name="connsiteX5" fmla="*/ 1354504 w 4313695"/>
                <a:gd name="connsiteY5" fmla="*/ 1113763 h 1953735"/>
                <a:gd name="connsiteX6" fmla="*/ 1492122 w 4313695"/>
                <a:gd name="connsiteY6" fmla="*/ 1297947 h 1953735"/>
                <a:gd name="connsiteX7" fmla="*/ 1396917 w 4313695"/>
                <a:gd name="connsiteY7" fmla="*/ 1423373 h 1953735"/>
                <a:gd name="connsiteX8" fmla="*/ 238540 w 4313695"/>
                <a:gd name="connsiteY8" fmla="*/ 1940207 h 1953735"/>
                <a:gd name="connsiteX9" fmla="*/ 82186 w 4313695"/>
                <a:gd name="connsiteY9" fmla="*/ 1928742 h 1953735"/>
                <a:gd name="connsiteX10" fmla="*/ 6743 w 4313695"/>
                <a:gd name="connsiteY10" fmla="*/ 1792399 h 1953735"/>
                <a:gd name="connsiteX11" fmla="*/ 787 w 4313695"/>
                <a:gd name="connsiteY11" fmla="*/ 526596 h 1953735"/>
                <a:gd name="connsiteX12" fmla="*/ 117108 w 4313695"/>
                <a:gd name="connsiteY12" fmla="*/ 369903 h 1953735"/>
                <a:gd name="connsiteX13" fmla="*/ 302070 w 4313695"/>
                <a:gd name="connsiteY13" fmla="*/ 435554 h 1953735"/>
                <a:gd name="connsiteX14" fmla="*/ 461571 w 4313695"/>
                <a:gd name="connsiteY14" fmla="*/ 673497 h 1953735"/>
                <a:gd name="connsiteX15" fmla="*/ 3803845 w 4313695"/>
                <a:gd name="connsiteY15" fmla="*/ 713191 h 1953735"/>
                <a:gd name="connsiteX16" fmla="*/ 4284272 w 4313695"/>
                <a:gd name="connsiteY16" fmla="*/ 1431073 h 1953735"/>
                <a:gd name="connsiteX17" fmla="*/ 4251302 w 4313695"/>
                <a:gd name="connsiteY17" fmla="*/ 1785895 h 195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695" h="1953735">
                  <a:moveTo>
                    <a:pt x="4251302" y="1785895"/>
                  </a:moveTo>
                  <a:cubicBezTo>
                    <a:pt x="4180451" y="1891439"/>
                    <a:pt x="4061669" y="1954740"/>
                    <a:pt x="3934550" y="1954700"/>
                  </a:cubicBezTo>
                  <a:cubicBezTo>
                    <a:pt x="3783515" y="1954909"/>
                    <a:pt x="3646983" y="1864804"/>
                    <a:pt x="3587786" y="1725851"/>
                  </a:cubicBezTo>
                  <a:cubicBezTo>
                    <a:pt x="3243901" y="913372"/>
                    <a:pt x="2306483" y="533498"/>
                    <a:pt x="1494014" y="877384"/>
                  </a:cubicBezTo>
                  <a:cubicBezTo>
                    <a:pt x="1369146" y="930226"/>
                    <a:pt x="1251540" y="998746"/>
                    <a:pt x="1143993" y="1081300"/>
                  </a:cubicBezTo>
                  <a:lnTo>
                    <a:pt x="1354504" y="1113763"/>
                  </a:lnTo>
                  <a:cubicBezTo>
                    <a:pt x="1443374" y="1126612"/>
                    <a:pt x="1504981" y="1209077"/>
                    <a:pt x="1492122" y="1297947"/>
                  </a:cubicBezTo>
                  <a:cubicBezTo>
                    <a:pt x="1484103" y="1353359"/>
                    <a:pt x="1448135" y="1400752"/>
                    <a:pt x="1396917" y="1423373"/>
                  </a:cubicBezTo>
                  <a:lnTo>
                    <a:pt x="238540" y="1940207"/>
                  </a:lnTo>
                  <a:cubicBezTo>
                    <a:pt x="187770" y="1962738"/>
                    <a:pt x="129111" y="1958425"/>
                    <a:pt x="82186" y="1928742"/>
                  </a:cubicBezTo>
                  <a:cubicBezTo>
                    <a:pt x="35490" y="1899079"/>
                    <a:pt x="7072" y="1847721"/>
                    <a:pt x="6743" y="1792399"/>
                  </a:cubicBezTo>
                  <a:lnTo>
                    <a:pt x="787" y="526596"/>
                  </a:lnTo>
                  <a:cubicBezTo>
                    <a:pt x="588" y="454370"/>
                    <a:pt x="47911" y="390611"/>
                    <a:pt x="117108" y="369903"/>
                  </a:cubicBezTo>
                  <a:cubicBezTo>
                    <a:pt x="186485" y="348995"/>
                    <a:pt x="261400" y="375581"/>
                    <a:pt x="302070" y="435554"/>
                  </a:cubicBezTo>
                  <a:lnTo>
                    <a:pt x="461571" y="673497"/>
                  </a:lnTo>
                  <a:cubicBezTo>
                    <a:pt x="1395472" y="-238490"/>
                    <a:pt x="2891867" y="-220720"/>
                    <a:pt x="3803845" y="713191"/>
                  </a:cubicBezTo>
                  <a:cubicBezTo>
                    <a:pt x="4006725" y="920932"/>
                    <a:pt x="4169584" y="1164303"/>
                    <a:pt x="4284272" y="1431073"/>
                  </a:cubicBezTo>
                  <a:cubicBezTo>
                    <a:pt x="4334116" y="1547295"/>
                    <a:pt x="4321705" y="1680849"/>
                    <a:pt x="4251302" y="1785895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647D903-1D9C-594D-B9B7-6853492F0C6D}"/>
                </a:ext>
              </a:extLst>
            </p:cNvPr>
            <p:cNvSpPr/>
            <p:nvPr/>
          </p:nvSpPr>
          <p:spPr>
            <a:xfrm flipV="1">
              <a:off x="5977381" y="5597903"/>
              <a:ext cx="4313695" cy="1953735"/>
            </a:xfrm>
            <a:custGeom>
              <a:avLst/>
              <a:gdLst>
                <a:gd name="connsiteX0" fmla="*/ 4251302 w 4313695"/>
                <a:gd name="connsiteY0" fmla="*/ 1785895 h 1953735"/>
                <a:gd name="connsiteX1" fmla="*/ 3934550 w 4313695"/>
                <a:gd name="connsiteY1" fmla="*/ 1954700 h 1953735"/>
                <a:gd name="connsiteX2" fmla="*/ 3587786 w 4313695"/>
                <a:gd name="connsiteY2" fmla="*/ 1725851 h 1953735"/>
                <a:gd name="connsiteX3" fmla="*/ 1494014 w 4313695"/>
                <a:gd name="connsiteY3" fmla="*/ 877384 h 1953735"/>
                <a:gd name="connsiteX4" fmla="*/ 1143993 w 4313695"/>
                <a:gd name="connsiteY4" fmla="*/ 1081300 h 1953735"/>
                <a:gd name="connsiteX5" fmla="*/ 1354504 w 4313695"/>
                <a:gd name="connsiteY5" fmla="*/ 1113763 h 1953735"/>
                <a:gd name="connsiteX6" fmla="*/ 1492122 w 4313695"/>
                <a:gd name="connsiteY6" fmla="*/ 1297947 h 1953735"/>
                <a:gd name="connsiteX7" fmla="*/ 1396917 w 4313695"/>
                <a:gd name="connsiteY7" fmla="*/ 1423373 h 1953735"/>
                <a:gd name="connsiteX8" fmla="*/ 238540 w 4313695"/>
                <a:gd name="connsiteY8" fmla="*/ 1940207 h 1953735"/>
                <a:gd name="connsiteX9" fmla="*/ 82186 w 4313695"/>
                <a:gd name="connsiteY9" fmla="*/ 1928742 h 1953735"/>
                <a:gd name="connsiteX10" fmla="*/ 6743 w 4313695"/>
                <a:gd name="connsiteY10" fmla="*/ 1792399 h 1953735"/>
                <a:gd name="connsiteX11" fmla="*/ 787 w 4313695"/>
                <a:gd name="connsiteY11" fmla="*/ 526596 h 1953735"/>
                <a:gd name="connsiteX12" fmla="*/ 117108 w 4313695"/>
                <a:gd name="connsiteY12" fmla="*/ 369903 h 1953735"/>
                <a:gd name="connsiteX13" fmla="*/ 302070 w 4313695"/>
                <a:gd name="connsiteY13" fmla="*/ 435554 h 1953735"/>
                <a:gd name="connsiteX14" fmla="*/ 461571 w 4313695"/>
                <a:gd name="connsiteY14" fmla="*/ 673497 h 1953735"/>
                <a:gd name="connsiteX15" fmla="*/ 3803845 w 4313695"/>
                <a:gd name="connsiteY15" fmla="*/ 713191 h 1953735"/>
                <a:gd name="connsiteX16" fmla="*/ 4284272 w 4313695"/>
                <a:gd name="connsiteY16" fmla="*/ 1431073 h 1953735"/>
                <a:gd name="connsiteX17" fmla="*/ 4251302 w 4313695"/>
                <a:gd name="connsiteY17" fmla="*/ 1785895 h 195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695" h="1953735">
                  <a:moveTo>
                    <a:pt x="4251302" y="1785895"/>
                  </a:moveTo>
                  <a:cubicBezTo>
                    <a:pt x="4180451" y="1891439"/>
                    <a:pt x="4061669" y="1954740"/>
                    <a:pt x="3934550" y="1954700"/>
                  </a:cubicBezTo>
                  <a:cubicBezTo>
                    <a:pt x="3783515" y="1954909"/>
                    <a:pt x="3646983" y="1864804"/>
                    <a:pt x="3587786" y="1725851"/>
                  </a:cubicBezTo>
                  <a:cubicBezTo>
                    <a:pt x="3243901" y="913372"/>
                    <a:pt x="2306483" y="533498"/>
                    <a:pt x="1494014" y="877384"/>
                  </a:cubicBezTo>
                  <a:cubicBezTo>
                    <a:pt x="1369146" y="930226"/>
                    <a:pt x="1251540" y="998746"/>
                    <a:pt x="1143993" y="1081300"/>
                  </a:cubicBezTo>
                  <a:lnTo>
                    <a:pt x="1354504" y="1113763"/>
                  </a:lnTo>
                  <a:cubicBezTo>
                    <a:pt x="1443374" y="1126612"/>
                    <a:pt x="1504981" y="1209077"/>
                    <a:pt x="1492122" y="1297947"/>
                  </a:cubicBezTo>
                  <a:cubicBezTo>
                    <a:pt x="1484103" y="1353359"/>
                    <a:pt x="1448135" y="1400752"/>
                    <a:pt x="1396917" y="1423373"/>
                  </a:cubicBezTo>
                  <a:lnTo>
                    <a:pt x="238540" y="1940207"/>
                  </a:lnTo>
                  <a:cubicBezTo>
                    <a:pt x="187770" y="1962738"/>
                    <a:pt x="129111" y="1958425"/>
                    <a:pt x="82186" y="1928742"/>
                  </a:cubicBezTo>
                  <a:cubicBezTo>
                    <a:pt x="35490" y="1899079"/>
                    <a:pt x="7072" y="1847721"/>
                    <a:pt x="6743" y="1792399"/>
                  </a:cubicBezTo>
                  <a:lnTo>
                    <a:pt x="787" y="526596"/>
                  </a:lnTo>
                  <a:cubicBezTo>
                    <a:pt x="588" y="454370"/>
                    <a:pt x="47911" y="390611"/>
                    <a:pt x="117108" y="369903"/>
                  </a:cubicBezTo>
                  <a:cubicBezTo>
                    <a:pt x="186485" y="348995"/>
                    <a:pt x="261400" y="375581"/>
                    <a:pt x="302070" y="435554"/>
                  </a:cubicBezTo>
                  <a:lnTo>
                    <a:pt x="461571" y="673497"/>
                  </a:lnTo>
                  <a:cubicBezTo>
                    <a:pt x="1395472" y="-238490"/>
                    <a:pt x="2891867" y="-220720"/>
                    <a:pt x="3803845" y="713191"/>
                  </a:cubicBezTo>
                  <a:cubicBezTo>
                    <a:pt x="4006725" y="920932"/>
                    <a:pt x="4169584" y="1164303"/>
                    <a:pt x="4284272" y="1431073"/>
                  </a:cubicBezTo>
                  <a:cubicBezTo>
                    <a:pt x="4334116" y="1547295"/>
                    <a:pt x="4321705" y="1680849"/>
                    <a:pt x="4251302" y="1785895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9AB4D5F-0192-CA42-B988-79B8888D3120}"/>
                </a:ext>
              </a:extLst>
            </p:cNvPr>
            <p:cNvSpPr/>
            <p:nvPr/>
          </p:nvSpPr>
          <p:spPr>
            <a:xfrm flipV="1">
              <a:off x="3834891" y="1856328"/>
              <a:ext cx="1889445" cy="3818290"/>
            </a:xfrm>
            <a:custGeom>
              <a:avLst/>
              <a:gdLst>
                <a:gd name="connsiteX0" fmla="*/ 1889501 w 1889445"/>
                <a:gd name="connsiteY0" fmla="*/ 1378314 h 3818290"/>
                <a:gd name="connsiteX1" fmla="*/ 1823232 w 1889445"/>
                <a:gd name="connsiteY1" fmla="*/ 1044140 h 3818290"/>
                <a:gd name="connsiteX2" fmla="*/ 1635173 w 1889445"/>
                <a:gd name="connsiteY2" fmla="*/ 787650 h 3818290"/>
                <a:gd name="connsiteX3" fmla="*/ 1341729 w 1889445"/>
                <a:gd name="connsiteY3" fmla="*/ 615140 h 3818290"/>
                <a:gd name="connsiteX4" fmla="*/ 961367 w 1889445"/>
                <a:gd name="connsiteY4" fmla="*/ 533183 h 3818290"/>
                <a:gd name="connsiteX5" fmla="*/ 915597 w 1889445"/>
                <a:gd name="connsiteY5" fmla="*/ 71701 h 3818290"/>
                <a:gd name="connsiteX6" fmla="*/ 905796 w 1889445"/>
                <a:gd name="connsiteY6" fmla="*/ 41470 h 3818290"/>
                <a:gd name="connsiteX7" fmla="*/ 877806 w 1889445"/>
                <a:gd name="connsiteY7" fmla="*/ 19985 h 3818290"/>
                <a:gd name="connsiteX8" fmla="*/ 821259 w 1889445"/>
                <a:gd name="connsiteY8" fmla="*/ 5990 h 3818290"/>
                <a:gd name="connsiteX9" fmla="*/ 731044 w 1889445"/>
                <a:gd name="connsiteY9" fmla="*/ 531 h 3818290"/>
                <a:gd name="connsiteX10" fmla="*/ 619076 w 1889445"/>
                <a:gd name="connsiteY10" fmla="*/ 7036 h 3818290"/>
                <a:gd name="connsiteX11" fmla="*/ 552727 w 1889445"/>
                <a:gd name="connsiteY11" fmla="*/ 25373 h 3818290"/>
                <a:gd name="connsiteX12" fmla="*/ 521231 w 1889445"/>
                <a:gd name="connsiteY12" fmla="*/ 56650 h 3818290"/>
                <a:gd name="connsiteX13" fmla="*/ 517944 w 1889445"/>
                <a:gd name="connsiteY13" fmla="*/ 99830 h 3818290"/>
                <a:gd name="connsiteX14" fmla="*/ 563574 w 1889445"/>
                <a:gd name="connsiteY14" fmla="*/ 537376 h 3818290"/>
                <a:gd name="connsiteX15" fmla="*/ 387498 w 1889445"/>
                <a:gd name="connsiteY15" fmla="*/ 570894 h 3818290"/>
                <a:gd name="connsiteX16" fmla="*/ 237519 w 1889445"/>
                <a:gd name="connsiteY16" fmla="*/ 616176 h 3818290"/>
                <a:gd name="connsiteX17" fmla="*/ 121137 w 1889445"/>
                <a:gd name="connsiteY17" fmla="*/ 666846 h 3818290"/>
                <a:gd name="connsiteX18" fmla="*/ 47228 w 1889445"/>
                <a:gd name="connsiteY18" fmla="*/ 717447 h 3818290"/>
                <a:gd name="connsiteX19" fmla="*/ 11400 w 1889445"/>
                <a:gd name="connsiteY19" fmla="*/ 790798 h 3818290"/>
                <a:gd name="connsiteX20" fmla="*/ 483 w 1889445"/>
                <a:gd name="connsiteY20" fmla="*/ 934123 h 3818290"/>
                <a:gd name="connsiteX21" fmla="*/ 4825 w 1889445"/>
                <a:gd name="connsiteY21" fmla="*/ 1054838 h 3818290"/>
                <a:gd name="connsiteX22" fmla="*/ 20006 w 1889445"/>
                <a:gd name="connsiteY22" fmla="*/ 1128189 h 3818290"/>
                <a:gd name="connsiteX23" fmla="*/ 47159 w 1889445"/>
                <a:gd name="connsiteY23" fmla="*/ 1163819 h 3818290"/>
                <a:gd name="connsiteX24" fmla="*/ 85229 w 1889445"/>
                <a:gd name="connsiteY24" fmla="*/ 1173540 h 3818290"/>
                <a:gd name="connsiteX25" fmla="*/ 167813 w 1889445"/>
                <a:gd name="connsiteY25" fmla="*/ 1141128 h 3818290"/>
                <a:gd name="connsiteX26" fmla="*/ 307015 w 1889445"/>
                <a:gd name="connsiteY26" fmla="*/ 1069968 h 3818290"/>
                <a:gd name="connsiteX27" fmla="*/ 512346 w 1889445"/>
                <a:gd name="connsiteY27" fmla="*/ 998789 h 3818290"/>
                <a:gd name="connsiteX28" fmla="*/ 796068 w 1889445"/>
                <a:gd name="connsiteY28" fmla="*/ 966456 h 3818290"/>
                <a:gd name="connsiteX29" fmla="*/ 1174328 w 1889445"/>
                <a:gd name="connsiteY29" fmla="*/ 1060227 h 3818290"/>
                <a:gd name="connsiteX30" fmla="*/ 1298200 w 1889445"/>
                <a:gd name="connsiteY30" fmla="*/ 1309305 h 3818290"/>
                <a:gd name="connsiteX31" fmla="*/ 1244950 w 1889445"/>
                <a:gd name="connsiteY31" fmla="*/ 1479585 h 3818290"/>
                <a:gd name="connsiteX32" fmla="*/ 1102531 w 1889445"/>
                <a:gd name="connsiteY32" fmla="*/ 1597012 h 3818290"/>
                <a:gd name="connsiteX33" fmla="*/ 901523 w 1889445"/>
                <a:gd name="connsiteY33" fmla="*/ 1687575 h 3818290"/>
                <a:gd name="connsiteX34" fmla="*/ 672117 w 1889445"/>
                <a:gd name="connsiteY34" fmla="*/ 1772750 h 3818290"/>
                <a:gd name="connsiteX35" fmla="*/ 442850 w 1889445"/>
                <a:gd name="connsiteY35" fmla="*/ 1878354 h 3818290"/>
                <a:gd name="connsiteX36" fmla="*/ 241712 w 1889445"/>
                <a:gd name="connsiteY36" fmla="*/ 2027147 h 3818290"/>
                <a:gd name="connsiteX37" fmla="*/ 99293 w 1889445"/>
                <a:gd name="connsiteY37" fmla="*/ 2241573 h 3818290"/>
                <a:gd name="connsiteX38" fmla="*/ 46113 w 1889445"/>
                <a:gd name="connsiteY38" fmla="*/ 2546641 h 3818290"/>
                <a:gd name="connsiteX39" fmla="*/ 100419 w 1889445"/>
                <a:gd name="connsiteY39" fmla="*/ 2840573 h 3818290"/>
                <a:gd name="connsiteX40" fmla="*/ 256902 w 1889445"/>
                <a:gd name="connsiteY40" fmla="*/ 3072360 h 3818290"/>
                <a:gd name="connsiteX41" fmla="*/ 507933 w 1889445"/>
                <a:gd name="connsiteY41" fmla="*/ 3233326 h 3818290"/>
                <a:gd name="connsiteX42" fmla="*/ 845962 w 1889445"/>
                <a:gd name="connsiteY42" fmla="*/ 3316329 h 3818290"/>
                <a:gd name="connsiteX43" fmla="*/ 889421 w 1889445"/>
                <a:gd name="connsiteY43" fmla="*/ 3749672 h 3818290"/>
                <a:gd name="connsiteX44" fmla="*/ 899222 w 1889445"/>
                <a:gd name="connsiteY44" fmla="*/ 3778777 h 3818290"/>
                <a:gd name="connsiteX45" fmla="*/ 927212 w 1889445"/>
                <a:gd name="connsiteY45" fmla="*/ 3800342 h 3818290"/>
                <a:gd name="connsiteX46" fmla="*/ 982643 w 1889445"/>
                <a:gd name="connsiteY46" fmla="*/ 3814337 h 3818290"/>
                <a:gd name="connsiteX47" fmla="*/ 1073615 w 1889445"/>
                <a:gd name="connsiteY47" fmla="*/ 3818680 h 3818290"/>
                <a:gd name="connsiteX48" fmla="*/ 1185594 w 1889445"/>
                <a:gd name="connsiteY48" fmla="*/ 3812245 h 3818290"/>
                <a:gd name="connsiteX49" fmla="*/ 1254104 w 1889445"/>
                <a:gd name="connsiteY49" fmla="*/ 3793907 h 3818290"/>
                <a:gd name="connsiteX50" fmla="*/ 1284554 w 1889445"/>
                <a:gd name="connsiteY50" fmla="*/ 3762690 h 3818290"/>
                <a:gd name="connsiteX51" fmla="*/ 1291128 w 1889445"/>
                <a:gd name="connsiteY51" fmla="*/ 3719510 h 3818290"/>
                <a:gd name="connsiteX52" fmla="*/ 1247600 w 1889445"/>
                <a:gd name="connsiteY52" fmla="*/ 3311986 h 3818290"/>
                <a:gd name="connsiteX53" fmla="*/ 1375884 w 1889445"/>
                <a:gd name="connsiteY53" fmla="*/ 3288329 h 3818290"/>
                <a:gd name="connsiteX54" fmla="*/ 1501858 w 1889445"/>
                <a:gd name="connsiteY54" fmla="*/ 3252709 h 3818290"/>
                <a:gd name="connsiteX55" fmla="*/ 1608368 w 1889445"/>
                <a:gd name="connsiteY55" fmla="*/ 3209599 h 3818290"/>
                <a:gd name="connsiteX56" fmla="*/ 1674647 w 1889445"/>
                <a:gd name="connsiteY56" fmla="*/ 3168661 h 3818290"/>
                <a:gd name="connsiteX57" fmla="*/ 1702637 w 1889445"/>
                <a:gd name="connsiteY57" fmla="*/ 3131925 h 3818290"/>
                <a:gd name="connsiteX58" fmla="*/ 1717887 w 1889445"/>
                <a:gd name="connsiteY58" fmla="*/ 3086644 h 3818290"/>
                <a:gd name="connsiteX59" fmla="*/ 1725447 w 1889445"/>
                <a:gd name="connsiteY59" fmla="*/ 3021978 h 3818290"/>
                <a:gd name="connsiteX60" fmla="*/ 1727688 w 1889445"/>
                <a:gd name="connsiteY60" fmla="*/ 2934702 h 3818290"/>
                <a:gd name="connsiteX61" fmla="*/ 1724331 w 1889445"/>
                <a:gd name="connsiteY61" fmla="*/ 2824686 h 3818290"/>
                <a:gd name="connsiteX62" fmla="*/ 1712438 w 1889445"/>
                <a:gd name="connsiteY62" fmla="*/ 2758964 h 3818290"/>
                <a:gd name="connsiteX63" fmla="*/ 1692836 w 1889445"/>
                <a:gd name="connsiteY63" fmla="*/ 2728803 h 3818290"/>
                <a:gd name="connsiteX64" fmla="*/ 1666808 w 1889445"/>
                <a:gd name="connsiteY64" fmla="*/ 2721173 h 3818290"/>
                <a:gd name="connsiteX65" fmla="*/ 1584154 w 1889445"/>
                <a:gd name="connsiteY65" fmla="*/ 2749173 h 3818290"/>
                <a:gd name="connsiteX66" fmla="*/ 1450550 w 1889445"/>
                <a:gd name="connsiteY66" fmla="*/ 2809426 h 3818290"/>
                <a:gd name="connsiteX67" fmla="*/ 1267959 w 1889445"/>
                <a:gd name="connsiteY67" fmla="*/ 2869818 h 3818290"/>
                <a:gd name="connsiteX68" fmla="*/ 1040794 w 1889445"/>
                <a:gd name="connsiteY68" fmla="*/ 2897817 h 3818290"/>
                <a:gd name="connsiteX69" fmla="*/ 847287 w 1889445"/>
                <a:gd name="connsiteY69" fmla="*/ 2876262 h 3818290"/>
                <a:gd name="connsiteX70" fmla="*/ 716900 w 1889445"/>
                <a:gd name="connsiteY70" fmla="*/ 2815860 h 3818290"/>
                <a:gd name="connsiteX71" fmla="*/ 643001 w 1889445"/>
                <a:gd name="connsiteY71" fmla="*/ 2723205 h 3818290"/>
                <a:gd name="connsiteX72" fmla="*/ 619135 w 1889445"/>
                <a:gd name="connsiteY72" fmla="*/ 2604224 h 3818290"/>
                <a:gd name="connsiteX73" fmla="*/ 673511 w 1889445"/>
                <a:gd name="connsiteY73" fmla="*/ 2433955 h 3818290"/>
                <a:gd name="connsiteX74" fmla="*/ 818032 w 1889445"/>
                <a:gd name="connsiteY74" fmla="*/ 2315402 h 3818290"/>
                <a:gd name="connsiteX75" fmla="*/ 1022387 w 1889445"/>
                <a:gd name="connsiteY75" fmla="*/ 2224839 h 3818290"/>
                <a:gd name="connsiteX76" fmla="*/ 1255010 w 1889445"/>
                <a:gd name="connsiteY76" fmla="*/ 2138618 h 3818290"/>
                <a:gd name="connsiteX77" fmla="*/ 1487644 w 1889445"/>
                <a:gd name="connsiteY77" fmla="*/ 2034070 h 3818290"/>
                <a:gd name="connsiteX78" fmla="*/ 1690594 w 1889445"/>
                <a:gd name="connsiteY78" fmla="*/ 1887099 h 3818290"/>
                <a:gd name="connsiteX79" fmla="*/ 1834069 w 1889445"/>
                <a:gd name="connsiteY79" fmla="*/ 1675812 h 3818290"/>
                <a:gd name="connsiteX80" fmla="*/ 1889501 w 1889445"/>
                <a:gd name="connsiteY80" fmla="*/ 1378314 h 38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889445" h="3818290">
                  <a:moveTo>
                    <a:pt x="1889501" y="1378314"/>
                  </a:moveTo>
                  <a:cubicBezTo>
                    <a:pt x="1891254" y="1263496"/>
                    <a:pt x="1868673" y="1149605"/>
                    <a:pt x="1823232" y="1044140"/>
                  </a:cubicBezTo>
                  <a:cubicBezTo>
                    <a:pt x="1779823" y="946056"/>
                    <a:pt x="1715666" y="858541"/>
                    <a:pt x="1635173" y="787650"/>
                  </a:cubicBezTo>
                  <a:cubicBezTo>
                    <a:pt x="1548763" y="712656"/>
                    <a:pt x="1449295" y="654176"/>
                    <a:pt x="1341729" y="615140"/>
                  </a:cubicBezTo>
                  <a:cubicBezTo>
                    <a:pt x="1219371" y="570277"/>
                    <a:pt x="1091345" y="542695"/>
                    <a:pt x="961367" y="533183"/>
                  </a:cubicBezTo>
                  <a:lnTo>
                    <a:pt x="915597" y="71701"/>
                  </a:lnTo>
                  <a:cubicBezTo>
                    <a:pt x="914412" y="61073"/>
                    <a:pt x="911075" y="50783"/>
                    <a:pt x="905796" y="41470"/>
                  </a:cubicBezTo>
                  <a:cubicBezTo>
                    <a:pt x="899003" y="31499"/>
                    <a:pt x="889191" y="23969"/>
                    <a:pt x="877806" y="19985"/>
                  </a:cubicBezTo>
                  <a:cubicBezTo>
                    <a:pt x="859578" y="13102"/>
                    <a:pt x="840593" y="8410"/>
                    <a:pt x="821259" y="5990"/>
                  </a:cubicBezTo>
                  <a:cubicBezTo>
                    <a:pt x="791357" y="1976"/>
                    <a:pt x="761216" y="163"/>
                    <a:pt x="731044" y="531"/>
                  </a:cubicBezTo>
                  <a:cubicBezTo>
                    <a:pt x="693612" y="3"/>
                    <a:pt x="656189" y="2175"/>
                    <a:pt x="619076" y="7036"/>
                  </a:cubicBezTo>
                  <a:cubicBezTo>
                    <a:pt x="596166" y="9825"/>
                    <a:pt x="573814" y="16010"/>
                    <a:pt x="552727" y="25373"/>
                  </a:cubicBezTo>
                  <a:cubicBezTo>
                    <a:pt x="538643" y="31430"/>
                    <a:pt x="527387" y="42616"/>
                    <a:pt x="521231" y="56650"/>
                  </a:cubicBezTo>
                  <a:cubicBezTo>
                    <a:pt x="516091" y="70446"/>
                    <a:pt x="514946" y="85417"/>
                    <a:pt x="517944" y="99830"/>
                  </a:cubicBezTo>
                  <a:lnTo>
                    <a:pt x="563574" y="537376"/>
                  </a:lnTo>
                  <a:cubicBezTo>
                    <a:pt x="504338" y="545445"/>
                    <a:pt x="445559" y="556631"/>
                    <a:pt x="387498" y="570894"/>
                  </a:cubicBezTo>
                  <a:cubicBezTo>
                    <a:pt x="336698" y="583216"/>
                    <a:pt x="286635" y="598326"/>
                    <a:pt x="237519" y="616176"/>
                  </a:cubicBezTo>
                  <a:cubicBezTo>
                    <a:pt x="197636" y="630470"/>
                    <a:pt x="158759" y="647393"/>
                    <a:pt x="121137" y="666846"/>
                  </a:cubicBezTo>
                  <a:cubicBezTo>
                    <a:pt x="94213" y="680104"/>
                    <a:pt x="69331" y="697147"/>
                    <a:pt x="47228" y="717447"/>
                  </a:cubicBezTo>
                  <a:cubicBezTo>
                    <a:pt x="28522" y="737976"/>
                    <a:pt x="16091" y="763426"/>
                    <a:pt x="11400" y="790798"/>
                  </a:cubicBezTo>
                  <a:cubicBezTo>
                    <a:pt x="2823" y="838072"/>
                    <a:pt x="-832" y="886103"/>
                    <a:pt x="483" y="934123"/>
                  </a:cubicBezTo>
                  <a:cubicBezTo>
                    <a:pt x="483" y="983061"/>
                    <a:pt x="1927" y="1023302"/>
                    <a:pt x="4825" y="1054838"/>
                  </a:cubicBezTo>
                  <a:cubicBezTo>
                    <a:pt x="6220" y="1079909"/>
                    <a:pt x="11340" y="1104622"/>
                    <a:pt x="20006" y="1128189"/>
                  </a:cubicBezTo>
                  <a:cubicBezTo>
                    <a:pt x="25036" y="1142652"/>
                    <a:pt x="34548" y="1155133"/>
                    <a:pt x="47159" y="1163819"/>
                  </a:cubicBezTo>
                  <a:cubicBezTo>
                    <a:pt x="58723" y="1170472"/>
                    <a:pt x="71891" y="1173839"/>
                    <a:pt x="85229" y="1173540"/>
                  </a:cubicBezTo>
                  <a:cubicBezTo>
                    <a:pt x="114962" y="1169536"/>
                    <a:pt x="143290" y="1158420"/>
                    <a:pt x="167813" y="1141128"/>
                  </a:cubicBezTo>
                  <a:cubicBezTo>
                    <a:pt x="212946" y="1115001"/>
                    <a:pt x="259403" y="1091254"/>
                    <a:pt x="307015" y="1069968"/>
                  </a:cubicBezTo>
                  <a:cubicBezTo>
                    <a:pt x="373384" y="1040614"/>
                    <a:pt x="442063" y="1016808"/>
                    <a:pt x="512346" y="998789"/>
                  </a:cubicBezTo>
                  <a:cubicBezTo>
                    <a:pt x="605121" y="975779"/>
                    <a:pt x="700495" y="964902"/>
                    <a:pt x="796068" y="966456"/>
                  </a:cubicBezTo>
                  <a:cubicBezTo>
                    <a:pt x="928915" y="956645"/>
                    <a:pt x="1061443" y="989495"/>
                    <a:pt x="1174328" y="1060227"/>
                  </a:cubicBezTo>
                  <a:cubicBezTo>
                    <a:pt x="1254343" y="1117601"/>
                    <a:pt x="1300730" y="1210883"/>
                    <a:pt x="1298200" y="1309305"/>
                  </a:cubicBezTo>
                  <a:cubicBezTo>
                    <a:pt x="1300690" y="1370524"/>
                    <a:pt x="1281875" y="1430707"/>
                    <a:pt x="1244950" y="1479585"/>
                  </a:cubicBezTo>
                  <a:cubicBezTo>
                    <a:pt x="1205416" y="1527476"/>
                    <a:pt x="1157066" y="1567339"/>
                    <a:pt x="1102531" y="1597012"/>
                  </a:cubicBezTo>
                  <a:cubicBezTo>
                    <a:pt x="1038284" y="1632990"/>
                    <a:pt x="971039" y="1663291"/>
                    <a:pt x="901523" y="1687575"/>
                  </a:cubicBezTo>
                  <a:cubicBezTo>
                    <a:pt x="826877" y="1714220"/>
                    <a:pt x="750408" y="1742608"/>
                    <a:pt x="672117" y="1772750"/>
                  </a:cubicBezTo>
                  <a:cubicBezTo>
                    <a:pt x="593536" y="1803050"/>
                    <a:pt x="516958" y="1838331"/>
                    <a:pt x="442850" y="1878354"/>
                  </a:cubicBezTo>
                  <a:cubicBezTo>
                    <a:pt x="368971" y="1917977"/>
                    <a:pt x="301218" y="1968090"/>
                    <a:pt x="241712" y="2027147"/>
                  </a:cubicBezTo>
                  <a:cubicBezTo>
                    <a:pt x="180593" y="2088546"/>
                    <a:pt x="132184" y="2161419"/>
                    <a:pt x="99293" y="2241573"/>
                  </a:cubicBezTo>
                  <a:cubicBezTo>
                    <a:pt x="61422" y="2338700"/>
                    <a:pt x="43334" y="2442422"/>
                    <a:pt x="46113" y="2546641"/>
                  </a:cubicBezTo>
                  <a:cubicBezTo>
                    <a:pt x="44788" y="2647235"/>
                    <a:pt x="63235" y="2747101"/>
                    <a:pt x="100419" y="2840573"/>
                  </a:cubicBezTo>
                  <a:cubicBezTo>
                    <a:pt x="135839" y="2927899"/>
                    <a:pt x="189139" y="3006858"/>
                    <a:pt x="256902" y="3072360"/>
                  </a:cubicBezTo>
                  <a:cubicBezTo>
                    <a:pt x="329536" y="3141557"/>
                    <a:pt x="414751" y="3196192"/>
                    <a:pt x="507933" y="3233326"/>
                  </a:cubicBezTo>
                  <a:cubicBezTo>
                    <a:pt x="616217" y="3276526"/>
                    <a:pt x="729979" y="3304465"/>
                    <a:pt x="845962" y="3316329"/>
                  </a:cubicBezTo>
                  <a:lnTo>
                    <a:pt x="889421" y="3749672"/>
                  </a:lnTo>
                  <a:cubicBezTo>
                    <a:pt x="890417" y="3759991"/>
                    <a:pt x="893773" y="3769952"/>
                    <a:pt x="899222" y="3778777"/>
                  </a:cubicBezTo>
                  <a:cubicBezTo>
                    <a:pt x="906374" y="3788419"/>
                    <a:pt x="916066" y="3795880"/>
                    <a:pt x="927212" y="3800342"/>
                  </a:cubicBezTo>
                  <a:cubicBezTo>
                    <a:pt x="944852" y="3807852"/>
                    <a:pt x="963549" y="3812584"/>
                    <a:pt x="982643" y="3814337"/>
                  </a:cubicBezTo>
                  <a:cubicBezTo>
                    <a:pt x="1012854" y="3817614"/>
                    <a:pt x="1043235" y="3819058"/>
                    <a:pt x="1073615" y="3818680"/>
                  </a:cubicBezTo>
                  <a:cubicBezTo>
                    <a:pt x="1111047" y="3819158"/>
                    <a:pt x="1148460" y="3817006"/>
                    <a:pt x="1185594" y="3812245"/>
                  </a:cubicBezTo>
                  <a:cubicBezTo>
                    <a:pt x="1209231" y="3809625"/>
                    <a:pt x="1232330" y="3803450"/>
                    <a:pt x="1254104" y="3793907"/>
                  </a:cubicBezTo>
                  <a:cubicBezTo>
                    <a:pt x="1268099" y="3788100"/>
                    <a:pt x="1279095" y="3776815"/>
                    <a:pt x="1284554" y="3762690"/>
                  </a:cubicBezTo>
                  <a:cubicBezTo>
                    <a:pt x="1289056" y="3748745"/>
                    <a:pt x="1291277" y="3734163"/>
                    <a:pt x="1291128" y="3719510"/>
                  </a:cubicBezTo>
                  <a:lnTo>
                    <a:pt x="1247600" y="3311986"/>
                  </a:lnTo>
                  <a:cubicBezTo>
                    <a:pt x="1288190" y="3306248"/>
                    <a:pt x="1330951" y="3298369"/>
                    <a:pt x="1375884" y="3288329"/>
                  </a:cubicBezTo>
                  <a:cubicBezTo>
                    <a:pt x="1418526" y="3278896"/>
                    <a:pt x="1460580" y="3266993"/>
                    <a:pt x="1501858" y="3252709"/>
                  </a:cubicBezTo>
                  <a:cubicBezTo>
                    <a:pt x="1538105" y="3240248"/>
                    <a:pt x="1573665" y="3225855"/>
                    <a:pt x="1608368" y="3209599"/>
                  </a:cubicBezTo>
                  <a:cubicBezTo>
                    <a:pt x="1632433" y="3199449"/>
                    <a:pt x="1654795" y="3185644"/>
                    <a:pt x="1674647" y="3168661"/>
                  </a:cubicBezTo>
                  <a:cubicBezTo>
                    <a:pt x="1685753" y="3157873"/>
                    <a:pt x="1695186" y="3145492"/>
                    <a:pt x="1702637" y="3131925"/>
                  </a:cubicBezTo>
                  <a:cubicBezTo>
                    <a:pt x="1709888" y="3117641"/>
                    <a:pt x="1715028" y="3102392"/>
                    <a:pt x="1717887" y="3086644"/>
                  </a:cubicBezTo>
                  <a:cubicBezTo>
                    <a:pt x="1721901" y="3065278"/>
                    <a:pt x="1724431" y="3043673"/>
                    <a:pt x="1725447" y="3021978"/>
                  </a:cubicBezTo>
                  <a:cubicBezTo>
                    <a:pt x="1726901" y="2996818"/>
                    <a:pt x="1727638" y="2967732"/>
                    <a:pt x="1727688" y="2934702"/>
                  </a:cubicBezTo>
                  <a:cubicBezTo>
                    <a:pt x="1727688" y="2890088"/>
                    <a:pt x="1726573" y="2853432"/>
                    <a:pt x="1724331" y="2824686"/>
                  </a:cubicBezTo>
                  <a:cubicBezTo>
                    <a:pt x="1723385" y="2802344"/>
                    <a:pt x="1719381" y="2780231"/>
                    <a:pt x="1712438" y="2758964"/>
                  </a:cubicBezTo>
                  <a:cubicBezTo>
                    <a:pt x="1708972" y="2747231"/>
                    <a:pt x="1702159" y="2736742"/>
                    <a:pt x="1692836" y="2728803"/>
                  </a:cubicBezTo>
                  <a:cubicBezTo>
                    <a:pt x="1685166" y="2723624"/>
                    <a:pt x="1676062" y="2720954"/>
                    <a:pt x="1666808" y="2721173"/>
                  </a:cubicBezTo>
                  <a:cubicBezTo>
                    <a:pt x="1637553" y="2724411"/>
                    <a:pt x="1609354" y="2733963"/>
                    <a:pt x="1584154" y="2749173"/>
                  </a:cubicBezTo>
                  <a:cubicBezTo>
                    <a:pt x="1547966" y="2767859"/>
                    <a:pt x="1503322" y="2787950"/>
                    <a:pt x="1450550" y="2809426"/>
                  </a:cubicBezTo>
                  <a:cubicBezTo>
                    <a:pt x="1390965" y="2833232"/>
                    <a:pt x="1329995" y="2853412"/>
                    <a:pt x="1267959" y="2869818"/>
                  </a:cubicBezTo>
                  <a:cubicBezTo>
                    <a:pt x="1193811" y="2889182"/>
                    <a:pt x="1117422" y="2898594"/>
                    <a:pt x="1040794" y="2897817"/>
                  </a:cubicBezTo>
                  <a:cubicBezTo>
                    <a:pt x="975631" y="2899013"/>
                    <a:pt x="910587" y="2891761"/>
                    <a:pt x="847287" y="2876262"/>
                  </a:cubicBezTo>
                  <a:cubicBezTo>
                    <a:pt x="800252" y="2864957"/>
                    <a:pt x="755936" y="2844418"/>
                    <a:pt x="716900" y="2815860"/>
                  </a:cubicBezTo>
                  <a:cubicBezTo>
                    <a:pt x="684886" y="2791666"/>
                    <a:pt x="659476" y="2759791"/>
                    <a:pt x="643001" y="2723205"/>
                  </a:cubicBezTo>
                  <a:cubicBezTo>
                    <a:pt x="626725" y="2685673"/>
                    <a:pt x="618597" y="2645133"/>
                    <a:pt x="619135" y="2604224"/>
                  </a:cubicBezTo>
                  <a:cubicBezTo>
                    <a:pt x="617113" y="2542906"/>
                    <a:pt x="636318" y="2482763"/>
                    <a:pt x="673511" y="2433955"/>
                  </a:cubicBezTo>
                  <a:cubicBezTo>
                    <a:pt x="713175" y="2385077"/>
                    <a:pt x="762341" y="2344746"/>
                    <a:pt x="818032" y="2315402"/>
                  </a:cubicBezTo>
                  <a:cubicBezTo>
                    <a:pt x="883673" y="2279922"/>
                    <a:pt x="952004" y="2249651"/>
                    <a:pt x="1022387" y="2224839"/>
                  </a:cubicBezTo>
                  <a:cubicBezTo>
                    <a:pt x="1098477" y="2197496"/>
                    <a:pt x="1176022" y="2168760"/>
                    <a:pt x="1255010" y="2138618"/>
                  </a:cubicBezTo>
                  <a:cubicBezTo>
                    <a:pt x="1334477" y="2108218"/>
                    <a:pt x="1412151" y="2073306"/>
                    <a:pt x="1487644" y="2034070"/>
                  </a:cubicBezTo>
                  <a:cubicBezTo>
                    <a:pt x="1562230" y="1995442"/>
                    <a:pt x="1630631" y="1945907"/>
                    <a:pt x="1690594" y="1887099"/>
                  </a:cubicBezTo>
                  <a:cubicBezTo>
                    <a:pt x="1751614" y="1826588"/>
                    <a:pt x="1800332" y="1754840"/>
                    <a:pt x="1834069" y="1675812"/>
                  </a:cubicBezTo>
                  <a:cubicBezTo>
                    <a:pt x="1872787" y="1581503"/>
                    <a:pt x="1891662" y="1480232"/>
                    <a:pt x="1889501" y="1378314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7511BEE-0546-7942-AA72-CA5DFD5F8CEB}"/>
                </a:ext>
              </a:extLst>
            </p:cNvPr>
            <p:cNvSpPr/>
            <p:nvPr/>
          </p:nvSpPr>
          <p:spPr>
            <a:xfrm flipV="1">
              <a:off x="3834891" y="1856328"/>
              <a:ext cx="1889445" cy="3818290"/>
            </a:xfrm>
            <a:custGeom>
              <a:avLst/>
              <a:gdLst>
                <a:gd name="connsiteX0" fmla="*/ 1889501 w 1889445"/>
                <a:gd name="connsiteY0" fmla="*/ 1378314 h 3818290"/>
                <a:gd name="connsiteX1" fmla="*/ 1823232 w 1889445"/>
                <a:gd name="connsiteY1" fmla="*/ 1044140 h 3818290"/>
                <a:gd name="connsiteX2" fmla="*/ 1635173 w 1889445"/>
                <a:gd name="connsiteY2" fmla="*/ 787650 h 3818290"/>
                <a:gd name="connsiteX3" fmla="*/ 1341729 w 1889445"/>
                <a:gd name="connsiteY3" fmla="*/ 615140 h 3818290"/>
                <a:gd name="connsiteX4" fmla="*/ 961367 w 1889445"/>
                <a:gd name="connsiteY4" fmla="*/ 533183 h 3818290"/>
                <a:gd name="connsiteX5" fmla="*/ 915597 w 1889445"/>
                <a:gd name="connsiteY5" fmla="*/ 71701 h 3818290"/>
                <a:gd name="connsiteX6" fmla="*/ 905796 w 1889445"/>
                <a:gd name="connsiteY6" fmla="*/ 41470 h 3818290"/>
                <a:gd name="connsiteX7" fmla="*/ 877806 w 1889445"/>
                <a:gd name="connsiteY7" fmla="*/ 19985 h 3818290"/>
                <a:gd name="connsiteX8" fmla="*/ 821259 w 1889445"/>
                <a:gd name="connsiteY8" fmla="*/ 5990 h 3818290"/>
                <a:gd name="connsiteX9" fmla="*/ 731044 w 1889445"/>
                <a:gd name="connsiteY9" fmla="*/ 531 h 3818290"/>
                <a:gd name="connsiteX10" fmla="*/ 619076 w 1889445"/>
                <a:gd name="connsiteY10" fmla="*/ 7036 h 3818290"/>
                <a:gd name="connsiteX11" fmla="*/ 552727 w 1889445"/>
                <a:gd name="connsiteY11" fmla="*/ 25373 h 3818290"/>
                <a:gd name="connsiteX12" fmla="*/ 521231 w 1889445"/>
                <a:gd name="connsiteY12" fmla="*/ 56650 h 3818290"/>
                <a:gd name="connsiteX13" fmla="*/ 517944 w 1889445"/>
                <a:gd name="connsiteY13" fmla="*/ 99830 h 3818290"/>
                <a:gd name="connsiteX14" fmla="*/ 563574 w 1889445"/>
                <a:gd name="connsiteY14" fmla="*/ 537376 h 3818290"/>
                <a:gd name="connsiteX15" fmla="*/ 387498 w 1889445"/>
                <a:gd name="connsiteY15" fmla="*/ 570894 h 3818290"/>
                <a:gd name="connsiteX16" fmla="*/ 237519 w 1889445"/>
                <a:gd name="connsiteY16" fmla="*/ 616176 h 3818290"/>
                <a:gd name="connsiteX17" fmla="*/ 121137 w 1889445"/>
                <a:gd name="connsiteY17" fmla="*/ 666846 h 3818290"/>
                <a:gd name="connsiteX18" fmla="*/ 47228 w 1889445"/>
                <a:gd name="connsiteY18" fmla="*/ 717447 h 3818290"/>
                <a:gd name="connsiteX19" fmla="*/ 11400 w 1889445"/>
                <a:gd name="connsiteY19" fmla="*/ 790798 h 3818290"/>
                <a:gd name="connsiteX20" fmla="*/ 483 w 1889445"/>
                <a:gd name="connsiteY20" fmla="*/ 934123 h 3818290"/>
                <a:gd name="connsiteX21" fmla="*/ 4825 w 1889445"/>
                <a:gd name="connsiteY21" fmla="*/ 1054838 h 3818290"/>
                <a:gd name="connsiteX22" fmla="*/ 20006 w 1889445"/>
                <a:gd name="connsiteY22" fmla="*/ 1128189 h 3818290"/>
                <a:gd name="connsiteX23" fmla="*/ 47159 w 1889445"/>
                <a:gd name="connsiteY23" fmla="*/ 1163819 h 3818290"/>
                <a:gd name="connsiteX24" fmla="*/ 85229 w 1889445"/>
                <a:gd name="connsiteY24" fmla="*/ 1173540 h 3818290"/>
                <a:gd name="connsiteX25" fmla="*/ 167813 w 1889445"/>
                <a:gd name="connsiteY25" fmla="*/ 1141128 h 3818290"/>
                <a:gd name="connsiteX26" fmla="*/ 307015 w 1889445"/>
                <a:gd name="connsiteY26" fmla="*/ 1069968 h 3818290"/>
                <a:gd name="connsiteX27" fmla="*/ 512346 w 1889445"/>
                <a:gd name="connsiteY27" fmla="*/ 998789 h 3818290"/>
                <a:gd name="connsiteX28" fmla="*/ 796068 w 1889445"/>
                <a:gd name="connsiteY28" fmla="*/ 966456 h 3818290"/>
                <a:gd name="connsiteX29" fmla="*/ 1174328 w 1889445"/>
                <a:gd name="connsiteY29" fmla="*/ 1060227 h 3818290"/>
                <a:gd name="connsiteX30" fmla="*/ 1298200 w 1889445"/>
                <a:gd name="connsiteY30" fmla="*/ 1309305 h 3818290"/>
                <a:gd name="connsiteX31" fmla="*/ 1244950 w 1889445"/>
                <a:gd name="connsiteY31" fmla="*/ 1479585 h 3818290"/>
                <a:gd name="connsiteX32" fmla="*/ 1102531 w 1889445"/>
                <a:gd name="connsiteY32" fmla="*/ 1597012 h 3818290"/>
                <a:gd name="connsiteX33" fmla="*/ 901523 w 1889445"/>
                <a:gd name="connsiteY33" fmla="*/ 1687575 h 3818290"/>
                <a:gd name="connsiteX34" fmla="*/ 672117 w 1889445"/>
                <a:gd name="connsiteY34" fmla="*/ 1772750 h 3818290"/>
                <a:gd name="connsiteX35" fmla="*/ 442850 w 1889445"/>
                <a:gd name="connsiteY35" fmla="*/ 1878354 h 3818290"/>
                <a:gd name="connsiteX36" fmla="*/ 241712 w 1889445"/>
                <a:gd name="connsiteY36" fmla="*/ 2027147 h 3818290"/>
                <a:gd name="connsiteX37" fmla="*/ 99293 w 1889445"/>
                <a:gd name="connsiteY37" fmla="*/ 2241573 h 3818290"/>
                <a:gd name="connsiteX38" fmla="*/ 46113 w 1889445"/>
                <a:gd name="connsiteY38" fmla="*/ 2546641 h 3818290"/>
                <a:gd name="connsiteX39" fmla="*/ 100419 w 1889445"/>
                <a:gd name="connsiteY39" fmla="*/ 2840573 h 3818290"/>
                <a:gd name="connsiteX40" fmla="*/ 256902 w 1889445"/>
                <a:gd name="connsiteY40" fmla="*/ 3072360 h 3818290"/>
                <a:gd name="connsiteX41" fmla="*/ 507933 w 1889445"/>
                <a:gd name="connsiteY41" fmla="*/ 3233326 h 3818290"/>
                <a:gd name="connsiteX42" fmla="*/ 845962 w 1889445"/>
                <a:gd name="connsiteY42" fmla="*/ 3316329 h 3818290"/>
                <a:gd name="connsiteX43" fmla="*/ 889421 w 1889445"/>
                <a:gd name="connsiteY43" fmla="*/ 3749672 h 3818290"/>
                <a:gd name="connsiteX44" fmla="*/ 899222 w 1889445"/>
                <a:gd name="connsiteY44" fmla="*/ 3778777 h 3818290"/>
                <a:gd name="connsiteX45" fmla="*/ 927212 w 1889445"/>
                <a:gd name="connsiteY45" fmla="*/ 3800342 h 3818290"/>
                <a:gd name="connsiteX46" fmla="*/ 982643 w 1889445"/>
                <a:gd name="connsiteY46" fmla="*/ 3814337 h 3818290"/>
                <a:gd name="connsiteX47" fmla="*/ 1073615 w 1889445"/>
                <a:gd name="connsiteY47" fmla="*/ 3818680 h 3818290"/>
                <a:gd name="connsiteX48" fmla="*/ 1185594 w 1889445"/>
                <a:gd name="connsiteY48" fmla="*/ 3812245 h 3818290"/>
                <a:gd name="connsiteX49" fmla="*/ 1254104 w 1889445"/>
                <a:gd name="connsiteY49" fmla="*/ 3793907 h 3818290"/>
                <a:gd name="connsiteX50" fmla="*/ 1284554 w 1889445"/>
                <a:gd name="connsiteY50" fmla="*/ 3762690 h 3818290"/>
                <a:gd name="connsiteX51" fmla="*/ 1291128 w 1889445"/>
                <a:gd name="connsiteY51" fmla="*/ 3719510 h 3818290"/>
                <a:gd name="connsiteX52" fmla="*/ 1247600 w 1889445"/>
                <a:gd name="connsiteY52" fmla="*/ 3311986 h 3818290"/>
                <a:gd name="connsiteX53" fmla="*/ 1375884 w 1889445"/>
                <a:gd name="connsiteY53" fmla="*/ 3288329 h 3818290"/>
                <a:gd name="connsiteX54" fmla="*/ 1501858 w 1889445"/>
                <a:gd name="connsiteY54" fmla="*/ 3252709 h 3818290"/>
                <a:gd name="connsiteX55" fmla="*/ 1608368 w 1889445"/>
                <a:gd name="connsiteY55" fmla="*/ 3209599 h 3818290"/>
                <a:gd name="connsiteX56" fmla="*/ 1674647 w 1889445"/>
                <a:gd name="connsiteY56" fmla="*/ 3168661 h 3818290"/>
                <a:gd name="connsiteX57" fmla="*/ 1702637 w 1889445"/>
                <a:gd name="connsiteY57" fmla="*/ 3131925 h 3818290"/>
                <a:gd name="connsiteX58" fmla="*/ 1717887 w 1889445"/>
                <a:gd name="connsiteY58" fmla="*/ 3086644 h 3818290"/>
                <a:gd name="connsiteX59" fmla="*/ 1725447 w 1889445"/>
                <a:gd name="connsiteY59" fmla="*/ 3021978 h 3818290"/>
                <a:gd name="connsiteX60" fmla="*/ 1727688 w 1889445"/>
                <a:gd name="connsiteY60" fmla="*/ 2934702 h 3818290"/>
                <a:gd name="connsiteX61" fmla="*/ 1724331 w 1889445"/>
                <a:gd name="connsiteY61" fmla="*/ 2824686 h 3818290"/>
                <a:gd name="connsiteX62" fmla="*/ 1712438 w 1889445"/>
                <a:gd name="connsiteY62" fmla="*/ 2758964 h 3818290"/>
                <a:gd name="connsiteX63" fmla="*/ 1692836 w 1889445"/>
                <a:gd name="connsiteY63" fmla="*/ 2728803 h 3818290"/>
                <a:gd name="connsiteX64" fmla="*/ 1666808 w 1889445"/>
                <a:gd name="connsiteY64" fmla="*/ 2721173 h 3818290"/>
                <a:gd name="connsiteX65" fmla="*/ 1584154 w 1889445"/>
                <a:gd name="connsiteY65" fmla="*/ 2749173 h 3818290"/>
                <a:gd name="connsiteX66" fmla="*/ 1450550 w 1889445"/>
                <a:gd name="connsiteY66" fmla="*/ 2809426 h 3818290"/>
                <a:gd name="connsiteX67" fmla="*/ 1267959 w 1889445"/>
                <a:gd name="connsiteY67" fmla="*/ 2869818 h 3818290"/>
                <a:gd name="connsiteX68" fmla="*/ 1040794 w 1889445"/>
                <a:gd name="connsiteY68" fmla="*/ 2897817 h 3818290"/>
                <a:gd name="connsiteX69" fmla="*/ 847287 w 1889445"/>
                <a:gd name="connsiteY69" fmla="*/ 2876262 h 3818290"/>
                <a:gd name="connsiteX70" fmla="*/ 716900 w 1889445"/>
                <a:gd name="connsiteY70" fmla="*/ 2815860 h 3818290"/>
                <a:gd name="connsiteX71" fmla="*/ 643001 w 1889445"/>
                <a:gd name="connsiteY71" fmla="*/ 2723205 h 3818290"/>
                <a:gd name="connsiteX72" fmla="*/ 619135 w 1889445"/>
                <a:gd name="connsiteY72" fmla="*/ 2604224 h 3818290"/>
                <a:gd name="connsiteX73" fmla="*/ 673511 w 1889445"/>
                <a:gd name="connsiteY73" fmla="*/ 2433955 h 3818290"/>
                <a:gd name="connsiteX74" fmla="*/ 818032 w 1889445"/>
                <a:gd name="connsiteY74" fmla="*/ 2315402 h 3818290"/>
                <a:gd name="connsiteX75" fmla="*/ 1022387 w 1889445"/>
                <a:gd name="connsiteY75" fmla="*/ 2224839 h 3818290"/>
                <a:gd name="connsiteX76" fmla="*/ 1255010 w 1889445"/>
                <a:gd name="connsiteY76" fmla="*/ 2138618 h 3818290"/>
                <a:gd name="connsiteX77" fmla="*/ 1487644 w 1889445"/>
                <a:gd name="connsiteY77" fmla="*/ 2034070 h 3818290"/>
                <a:gd name="connsiteX78" fmla="*/ 1690594 w 1889445"/>
                <a:gd name="connsiteY78" fmla="*/ 1887099 h 3818290"/>
                <a:gd name="connsiteX79" fmla="*/ 1834069 w 1889445"/>
                <a:gd name="connsiteY79" fmla="*/ 1675812 h 3818290"/>
                <a:gd name="connsiteX80" fmla="*/ 1889501 w 1889445"/>
                <a:gd name="connsiteY80" fmla="*/ 1378314 h 38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889445" h="3818290">
                  <a:moveTo>
                    <a:pt x="1889501" y="1378314"/>
                  </a:moveTo>
                  <a:cubicBezTo>
                    <a:pt x="1891254" y="1263496"/>
                    <a:pt x="1868673" y="1149605"/>
                    <a:pt x="1823232" y="1044140"/>
                  </a:cubicBezTo>
                  <a:cubicBezTo>
                    <a:pt x="1779823" y="946056"/>
                    <a:pt x="1715666" y="858541"/>
                    <a:pt x="1635173" y="787650"/>
                  </a:cubicBezTo>
                  <a:cubicBezTo>
                    <a:pt x="1548763" y="712656"/>
                    <a:pt x="1449295" y="654176"/>
                    <a:pt x="1341729" y="615140"/>
                  </a:cubicBezTo>
                  <a:cubicBezTo>
                    <a:pt x="1219371" y="570277"/>
                    <a:pt x="1091345" y="542695"/>
                    <a:pt x="961367" y="533183"/>
                  </a:cubicBezTo>
                  <a:lnTo>
                    <a:pt x="915597" y="71701"/>
                  </a:lnTo>
                  <a:cubicBezTo>
                    <a:pt x="914412" y="61073"/>
                    <a:pt x="911075" y="50783"/>
                    <a:pt x="905796" y="41470"/>
                  </a:cubicBezTo>
                  <a:cubicBezTo>
                    <a:pt x="899003" y="31499"/>
                    <a:pt x="889191" y="23969"/>
                    <a:pt x="877806" y="19985"/>
                  </a:cubicBezTo>
                  <a:cubicBezTo>
                    <a:pt x="859578" y="13102"/>
                    <a:pt x="840593" y="8410"/>
                    <a:pt x="821259" y="5990"/>
                  </a:cubicBezTo>
                  <a:cubicBezTo>
                    <a:pt x="791357" y="1976"/>
                    <a:pt x="761216" y="163"/>
                    <a:pt x="731044" y="531"/>
                  </a:cubicBezTo>
                  <a:cubicBezTo>
                    <a:pt x="693612" y="3"/>
                    <a:pt x="656189" y="2175"/>
                    <a:pt x="619076" y="7036"/>
                  </a:cubicBezTo>
                  <a:cubicBezTo>
                    <a:pt x="596166" y="9825"/>
                    <a:pt x="573814" y="16010"/>
                    <a:pt x="552727" y="25373"/>
                  </a:cubicBezTo>
                  <a:cubicBezTo>
                    <a:pt x="538643" y="31430"/>
                    <a:pt x="527387" y="42616"/>
                    <a:pt x="521231" y="56650"/>
                  </a:cubicBezTo>
                  <a:cubicBezTo>
                    <a:pt x="516091" y="70446"/>
                    <a:pt x="514946" y="85417"/>
                    <a:pt x="517944" y="99830"/>
                  </a:cubicBezTo>
                  <a:lnTo>
                    <a:pt x="563574" y="537376"/>
                  </a:lnTo>
                  <a:cubicBezTo>
                    <a:pt x="504338" y="545445"/>
                    <a:pt x="445559" y="556631"/>
                    <a:pt x="387498" y="570894"/>
                  </a:cubicBezTo>
                  <a:cubicBezTo>
                    <a:pt x="336698" y="583216"/>
                    <a:pt x="286635" y="598326"/>
                    <a:pt x="237519" y="616176"/>
                  </a:cubicBezTo>
                  <a:cubicBezTo>
                    <a:pt x="197636" y="630470"/>
                    <a:pt x="158759" y="647393"/>
                    <a:pt x="121137" y="666846"/>
                  </a:cubicBezTo>
                  <a:cubicBezTo>
                    <a:pt x="94213" y="680104"/>
                    <a:pt x="69331" y="697147"/>
                    <a:pt x="47228" y="717447"/>
                  </a:cubicBezTo>
                  <a:cubicBezTo>
                    <a:pt x="28522" y="737976"/>
                    <a:pt x="16091" y="763426"/>
                    <a:pt x="11400" y="790798"/>
                  </a:cubicBezTo>
                  <a:cubicBezTo>
                    <a:pt x="2823" y="838072"/>
                    <a:pt x="-832" y="886103"/>
                    <a:pt x="483" y="934123"/>
                  </a:cubicBezTo>
                  <a:cubicBezTo>
                    <a:pt x="483" y="983061"/>
                    <a:pt x="1927" y="1023302"/>
                    <a:pt x="4825" y="1054838"/>
                  </a:cubicBezTo>
                  <a:cubicBezTo>
                    <a:pt x="6220" y="1079909"/>
                    <a:pt x="11340" y="1104622"/>
                    <a:pt x="20006" y="1128189"/>
                  </a:cubicBezTo>
                  <a:cubicBezTo>
                    <a:pt x="25036" y="1142652"/>
                    <a:pt x="34548" y="1155133"/>
                    <a:pt x="47159" y="1163819"/>
                  </a:cubicBezTo>
                  <a:cubicBezTo>
                    <a:pt x="58723" y="1170472"/>
                    <a:pt x="71891" y="1173839"/>
                    <a:pt x="85229" y="1173540"/>
                  </a:cubicBezTo>
                  <a:cubicBezTo>
                    <a:pt x="114962" y="1169536"/>
                    <a:pt x="143290" y="1158420"/>
                    <a:pt x="167813" y="1141128"/>
                  </a:cubicBezTo>
                  <a:cubicBezTo>
                    <a:pt x="212946" y="1115001"/>
                    <a:pt x="259403" y="1091254"/>
                    <a:pt x="307015" y="1069968"/>
                  </a:cubicBezTo>
                  <a:cubicBezTo>
                    <a:pt x="373384" y="1040614"/>
                    <a:pt x="442063" y="1016808"/>
                    <a:pt x="512346" y="998789"/>
                  </a:cubicBezTo>
                  <a:cubicBezTo>
                    <a:pt x="605121" y="975779"/>
                    <a:pt x="700495" y="964902"/>
                    <a:pt x="796068" y="966456"/>
                  </a:cubicBezTo>
                  <a:cubicBezTo>
                    <a:pt x="928915" y="956645"/>
                    <a:pt x="1061443" y="989495"/>
                    <a:pt x="1174328" y="1060227"/>
                  </a:cubicBezTo>
                  <a:cubicBezTo>
                    <a:pt x="1254343" y="1117601"/>
                    <a:pt x="1300730" y="1210883"/>
                    <a:pt x="1298200" y="1309305"/>
                  </a:cubicBezTo>
                  <a:cubicBezTo>
                    <a:pt x="1300690" y="1370524"/>
                    <a:pt x="1281875" y="1430707"/>
                    <a:pt x="1244950" y="1479585"/>
                  </a:cubicBezTo>
                  <a:cubicBezTo>
                    <a:pt x="1205416" y="1527476"/>
                    <a:pt x="1157066" y="1567339"/>
                    <a:pt x="1102531" y="1597012"/>
                  </a:cubicBezTo>
                  <a:cubicBezTo>
                    <a:pt x="1038284" y="1632990"/>
                    <a:pt x="971039" y="1663291"/>
                    <a:pt x="901523" y="1687575"/>
                  </a:cubicBezTo>
                  <a:cubicBezTo>
                    <a:pt x="826877" y="1714220"/>
                    <a:pt x="750408" y="1742608"/>
                    <a:pt x="672117" y="1772750"/>
                  </a:cubicBezTo>
                  <a:cubicBezTo>
                    <a:pt x="593536" y="1803050"/>
                    <a:pt x="516958" y="1838331"/>
                    <a:pt x="442850" y="1878354"/>
                  </a:cubicBezTo>
                  <a:cubicBezTo>
                    <a:pt x="368971" y="1917977"/>
                    <a:pt x="301218" y="1968090"/>
                    <a:pt x="241712" y="2027147"/>
                  </a:cubicBezTo>
                  <a:cubicBezTo>
                    <a:pt x="180593" y="2088546"/>
                    <a:pt x="132184" y="2161419"/>
                    <a:pt x="99293" y="2241573"/>
                  </a:cubicBezTo>
                  <a:cubicBezTo>
                    <a:pt x="61422" y="2338700"/>
                    <a:pt x="43334" y="2442422"/>
                    <a:pt x="46113" y="2546641"/>
                  </a:cubicBezTo>
                  <a:cubicBezTo>
                    <a:pt x="44788" y="2647235"/>
                    <a:pt x="63235" y="2747101"/>
                    <a:pt x="100419" y="2840573"/>
                  </a:cubicBezTo>
                  <a:cubicBezTo>
                    <a:pt x="135839" y="2927899"/>
                    <a:pt x="189139" y="3006858"/>
                    <a:pt x="256902" y="3072360"/>
                  </a:cubicBezTo>
                  <a:cubicBezTo>
                    <a:pt x="329536" y="3141557"/>
                    <a:pt x="414751" y="3196192"/>
                    <a:pt x="507933" y="3233326"/>
                  </a:cubicBezTo>
                  <a:cubicBezTo>
                    <a:pt x="616217" y="3276526"/>
                    <a:pt x="729979" y="3304465"/>
                    <a:pt x="845962" y="3316329"/>
                  </a:cubicBezTo>
                  <a:lnTo>
                    <a:pt x="889421" y="3749672"/>
                  </a:lnTo>
                  <a:cubicBezTo>
                    <a:pt x="890417" y="3759991"/>
                    <a:pt x="893773" y="3769952"/>
                    <a:pt x="899222" y="3778777"/>
                  </a:cubicBezTo>
                  <a:cubicBezTo>
                    <a:pt x="906374" y="3788419"/>
                    <a:pt x="916066" y="3795880"/>
                    <a:pt x="927212" y="3800342"/>
                  </a:cubicBezTo>
                  <a:cubicBezTo>
                    <a:pt x="944852" y="3807852"/>
                    <a:pt x="963549" y="3812584"/>
                    <a:pt x="982643" y="3814337"/>
                  </a:cubicBezTo>
                  <a:cubicBezTo>
                    <a:pt x="1012854" y="3817614"/>
                    <a:pt x="1043235" y="3819058"/>
                    <a:pt x="1073615" y="3818680"/>
                  </a:cubicBezTo>
                  <a:cubicBezTo>
                    <a:pt x="1111047" y="3819158"/>
                    <a:pt x="1148460" y="3817006"/>
                    <a:pt x="1185594" y="3812245"/>
                  </a:cubicBezTo>
                  <a:cubicBezTo>
                    <a:pt x="1209231" y="3809625"/>
                    <a:pt x="1232330" y="3803450"/>
                    <a:pt x="1254104" y="3793907"/>
                  </a:cubicBezTo>
                  <a:cubicBezTo>
                    <a:pt x="1268099" y="3788100"/>
                    <a:pt x="1279095" y="3776815"/>
                    <a:pt x="1284554" y="3762690"/>
                  </a:cubicBezTo>
                  <a:cubicBezTo>
                    <a:pt x="1289056" y="3748745"/>
                    <a:pt x="1291277" y="3734163"/>
                    <a:pt x="1291128" y="3719510"/>
                  </a:cubicBezTo>
                  <a:lnTo>
                    <a:pt x="1247600" y="3311986"/>
                  </a:lnTo>
                  <a:cubicBezTo>
                    <a:pt x="1288190" y="3306248"/>
                    <a:pt x="1330951" y="3298369"/>
                    <a:pt x="1375884" y="3288329"/>
                  </a:cubicBezTo>
                  <a:cubicBezTo>
                    <a:pt x="1418526" y="3278896"/>
                    <a:pt x="1460580" y="3266993"/>
                    <a:pt x="1501858" y="3252709"/>
                  </a:cubicBezTo>
                  <a:cubicBezTo>
                    <a:pt x="1538105" y="3240248"/>
                    <a:pt x="1573665" y="3225855"/>
                    <a:pt x="1608368" y="3209599"/>
                  </a:cubicBezTo>
                  <a:cubicBezTo>
                    <a:pt x="1632433" y="3199449"/>
                    <a:pt x="1654795" y="3185644"/>
                    <a:pt x="1674647" y="3168661"/>
                  </a:cubicBezTo>
                  <a:cubicBezTo>
                    <a:pt x="1685753" y="3157873"/>
                    <a:pt x="1695186" y="3145492"/>
                    <a:pt x="1702637" y="3131925"/>
                  </a:cubicBezTo>
                  <a:cubicBezTo>
                    <a:pt x="1709888" y="3117641"/>
                    <a:pt x="1715028" y="3102392"/>
                    <a:pt x="1717887" y="3086644"/>
                  </a:cubicBezTo>
                  <a:cubicBezTo>
                    <a:pt x="1721901" y="3065278"/>
                    <a:pt x="1724431" y="3043673"/>
                    <a:pt x="1725447" y="3021978"/>
                  </a:cubicBezTo>
                  <a:cubicBezTo>
                    <a:pt x="1726901" y="2996818"/>
                    <a:pt x="1727638" y="2967732"/>
                    <a:pt x="1727688" y="2934702"/>
                  </a:cubicBezTo>
                  <a:cubicBezTo>
                    <a:pt x="1727688" y="2890088"/>
                    <a:pt x="1726573" y="2853432"/>
                    <a:pt x="1724331" y="2824686"/>
                  </a:cubicBezTo>
                  <a:cubicBezTo>
                    <a:pt x="1723385" y="2802344"/>
                    <a:pt x="1719381" y="2780231"/>
                    <a:pt x="1712438" y="2758964"/>
                  </a:cubicBezTo>
                  <a:cubicBezTo>
                    <a:pt x="1708972" y="2747231"/>
                    <a:pt x="1702159" y="2736742"/>
                    <a:pt x="1692836" y="2728803"/>
                  </a:cubicBezTo>
                  <a:cubicBezTo>
                    <a:pt x="1685166" y="2723624"/>
                    <a:pt x="1676062" y="2720954"/>
                    <a:pt x="1666808" y="2721173"/>
                  </a:cubicBezTo>
                  <a:cubicBezTo>
                    <a:pt x="1637553" y="2724411"/>
                    <a:pt x="1609354" y="2733963"/>
                    <a:pt x="1584154" y="2749173"/>
                  </a:cubicBezTo>
                  <a:cubicBezTo>
                    <a:pt x="1547966" y="2767859"/>
                    <a:pt x="1503322" y="2787950"/>
                    <a:pt x="1450550" y="2809426"/>
                  </a:cubicBezTo>
                  <a:cubicBezTo>
                    <a:pt x="1390965" y="2833232"/>
                    <a:pt x="1329995" y="2853412"/>
                    <a:pt x="1267959" y="2869818"/>
                  </a:cubicBezTo>
                  <a:cubicBezTo>
                    <a:pt x="1193811" y="2889182"/>
                    <a:pt x="1117422" y="2898594"/>
                    <a:pt x="1040794" y="2897817"/>
                  </a:cubicBezTo>
                  <a:cubicBezTo>
                    <a:pt x="975631" y="2899013"/>
                    <a:pt x="910587" y="2891761"/>
                    <a:pt x="847287" y="2876262"/>
                  </a:cubicBezTo>
                  <a:cubicBezTo>
                    <a:pt x="800252" y="2864957"/>
                    <a:pt x="755936" y="2844418"/>
                    <a:pt x="716900" y="2815860"/>
                  </a:cubicBezTo>
                  <a:cubicBezTo>
                    <a:pt x="684886" y="2791666"/>
                    <a:pt x="659476" y="2759791"/>
                    <a:pt x="643001" y="2723205"/>
                  </a:cubicBezTo>
                  <a:cubicBezTo>
                    <a:pt x="626725" y="2685673"/>
                    <a:pt x="618597" y="2645133"/>
                    <a:pt x="619135" y="2604224"/>
                  </a:cubicBezTo>
                  <a:cubicBezTo>
                    <a:pt x="617113" y="2542906"/>
                    <a:pt x="636318" y="2482763"/>
                    <a:pt x="673511" y="2433955"/>
                  </a:cubicBezTo>
                  <a:cubicBezTo>
                    <a:pt x="713175" y="2385077"/>
                    <a:pt x="762341" y="2344746"/>
                    <a:pt x="818032" y="2315402"/>
                  </a:cubicBezTo>
                  <a:cubicBezTo>
                    <a:pt x="883673" y="2279922"/>
                    <a:pt x="952004" y="2249651"/>
                    <a:pt x="1022387" y="2224839"/>
                  </a:cubicBezTo>
                  <a:cubicBezTo>
                    <a:pt x="1098477" y="2197496"/>
                    <a:pt x="1176022" y="2168760"/>
                    <a:pt x="1255010" y="2138618"/>
                  </a:cubicBezTo>
                  <a:cubicBezTo>
                    <a:pt x="1334477" y="2108218"/>
                    <a:pt x="1412151" y="2073306"/>
                    <a:pt x="1487644" y="2034070"/>
                  </a:cubicBezTo>
                  <a:cubicBezTo>
                    <a:pt x="1562230" y="1995442"/>
                    <a:pt x="1630631" y="1945907"/>
                    <a:pt x="1690594" y="1887099"/>
                  </a:cubicBezTo>
                  <a:cubicBezTo>
                    <a:pt x="1751614" y="1826588"/>
                    <a:pt x="1800332" y="1754840"/>
                    <a:pt x="1834069" y="1675812"/>
                  </a:cubicBezTo>
                  <a:cubicBezTo>
                    <a:pt x="1872787" y="1581503"/>
                    <a:pt x="1891662" y="1480232"/>
                    <a:pt x="1889501" y="1378314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F461FCF-63EB-DA47-9A7E-3DCD0744534A}"/>
                </a:ext>
              </a:extLst>
            </p:cNvPr>
            <p:cNvSpPr/>
            <p:nvPr/>
          </p:nvSpPr>
          <p:spPr>
            <a:xfrm flipV="1">
              <a:off x="10130902" y="2325124"/>
              <a:ext cx="2102750" cy="2880629"/>
            </a:xfrm>
            <a:custGeom>
              <a:avLst/>
              <a:gdLst>
                <a:gd name="connsiteX0" fmla="*/ 2103584 w 2102750"/>
                <a:gd name="connsiteY0" fmla="*/ 416709 h 2880629"/>
                <a:gd name="connsiteX1" fmla="*/ 2086232 w 2102750"/>
                <a:gd name="connsiteY1" fmla="*/ 266939 h 2880629"/>
                <a:gd name="connsiteX2" fmla="*/ 2038500 w 2102750"/>
                <a:gd name="connsiteY2" fmla="*/ 181765 h 2880629"/>
                <a:gd name="connsiteX3" fmla="*/ 1950387 w 2102750"/>
                <a:gd name="connsiteY3" fmla="*/ 120247 h 2880629"/>
                <a:gd name="connsiteX4" fmla="*/ 1809094 w 2102750"/>
                <a:gd name="connsiteY4" fmla="*/ 62096 h 2880629"/>
                <a:gd name="connsiteX5" fmla="*/ 1617817 w 2102750"/>
                <a:gd name="connsiteY5" fmla="*/ 17791 h 2880629"/>
                <a:gd name="connsiteX6" fmla="*/ 1379875 w 2102750"/>
                <a:gd name="connsiteY6" fmla="*/ 588 h 2880629"/>
                <a:gd name="connsiteX7" fmla="*/ 945127 w 2102750"/>
                <a:gd name="connsiteY7" fmla="*/ 63072 h 2880629"/>
                <a:gd name="connsiteX8" fmla="*/ 621253 w 2102750"/>
                <a:gd name="connsiteY8" fmla="*/ 243143 h 2880629"/>
                <a:gd name="connsiteX9" fmla="*/ 402824 w 2102750"/>
                <a:gd name="connsiteY9" fmla="*/ 532045 h 2880629"/>
                <a:gd name="connsiteX10" fmla="*/ 282109 w 2102750"/>
                <a:gd name="connsiteY10" fmla="*/ 921162 h 2880629"/>
                <a:gd name="connsiteX11" fmla="*/ 73412 w 2102750"/>
                <a:gd name="connsiteY11" fmla="*/ 921162 h 2880629"/>
                <a:gd name="connsiteX12" fmla="*/ 21267 w 2102750"/>
                <a:gd name="connsiteY12" fmla="*/ 963146 h 2880629"/>
                <a:gd name="connsiteX13" fmla="*/ 1744 w 2102750"/>
                <a:gd name="connsiteY13" fmla="*/ 1104370 h 2880629"/>
                <a:gd name="connsiteX14" fmla="*/ 4971 w 2102750"/>
                <a:gd name="connsiteY14" fmla="*/ 1188359 h 2880629"/>
                <a:gd name="connsiteX15" fmla="*/ 15878 w 2102750"/>
                <a:gd name="connsiteY15" fmla="*/ 1243362 h 2880629"/>
                <a:gd name="connsiteX16" fmla="*/ 35401 w 2102750"/>
                <a:gd name="connsiteY16" fmla="*/ 1273534 h 2880629"/>
                <a:gd name="connsiteX17" fmla="*/ 64796 w 2102750"/>
                <a:gd name="connsiteY17" fmla="*/ 1283255 h 2880629"/>
                <a:gd name="connsiteX18" fmla="*/ 258164 w 2102750"/>
                <a:gd name="connsiteY18" fmla="*/ 1283255 h 2880629"/>
                <a:gd name="connsiteX19" fmla="*/ 257188 w 2102750"/>
                <a:gd name="connsiteY19" fmla="*/ 1351208 h 2880629"/>
                <a:gd name="connsiteX20" fmla="*/ 256072 w 2102750"/>
                <a:gd name="connsiteY20" fmla="*/ 1421202 h 2880629"/>
                <a:gd name="connsiteX21" fmla="*/ 257188 w 2102750"/>
                <a:gd name="connsiteY21" fmla="*/ 1506376 h 2880629"/>
                <a:gd name="connsiteX22" fmla="*/ 258164 w 2102750"/>
                <a:gd name="connsiteY22" fmla="*/ 1587208 h 2880629"/>
                <a:gd name="connsiteX23" fmla="*/ 64796 w 2102750"/>
                <a:gd name="connsiteY23" fmla="*/ 1587208 h 2880629"/>
                <a:gd name="connsiteX24" fmla="*/ 16934 w 2102750"/>
                <a:gd name="connsiteY24" fmla="*/ 1627101 h 2880629"/>
                <a:gd name="connsiteX25" fmla="*/ 1744 w 2102750"/>
                <a:gd name="connsiteY25" fmla="*/ 1768314 h 2880629"/>
                <a:gd name="connsiteX26" fmla="*/ 7202 w 2102750"/>
                <a:gd name="connsiteY26" fmla="*/ 1854545 h 2880629"/>
                <a:gd name="connsiteX27" fmla="*/ 22393 w 2102750"/>
                <a:gd name="connsiteY27" fmla="*/ 1909478 h 2880629"/>
                <a:gd name="connsiteX28" fmla="*/ 45213 w 2102750"/>
                <a:gd name="connsiteY28" fmla="*/ 1938663 h 2880629"/>
                <a:gd name="connsiteX29" fmla="*/ 73202 w 2102750"/>
                <a:gd name="connsiteY29" fmla="*/ 1947269 h 2880629"/>
                <a:gd name="connsiteX30" fmla="*/ 297160 w 2102750"/>
                <a:gd name="connsiteY30" fmla="*/ 1947269 h 2880629"/>
                <a:gd name="connsiteX31" fmla="*/ 424309 w 2102750"/>
                <a:gd name="connsiteY31" fmla="*/ 2325679 h 2880629"/>
                <a:gd name="connsiteX32" fmla="*/ 639521 w 2102750"/>
                <a:gd name="connsiteY32" fmla="*/ 2621015 h 2880629"/>
                <a:gd name="connsiteX33" fmla="*/ 954451 w 2102750"/>
                <a:gd name="connsiteY33" fmla="*/ 2812840 h 2880629"/>
                <a:gd name="connsiteX34" fmla="*/ 1383799 w 2102750"/>
                <a:gd name="connsiteY34" fmla="*/ 2880792 h 2880629"/>
                <a:gd name="connsiteX35" fmla="*/ 1602149 w 2102750"/>
                <a:gd name="connsiteY35" fmla="*/ 2864636 h 2880629"/>
                <a:gd name="connsiteX36" fmla="*/ 1792440 w 2102750"/>
                <a:gd name="connsiteY36" fmla="*/ 2822641 h 2880629"/>
                <a:gd name="connsiteX37" fmla="*/ 1932408 w 2102750"/>
                <a:gd name="connsiteY37" fmla="*/ 2769799 h 2880629"/>
                <a:gd name="connsiteX38" fmla="*/ 2011696 w 2102750"/>
                <a:gd name="connsiteY38" fmla="*/ 2723402 h 2880629"/>
                <a:gd name="connsiteX39" fmla="*/ 2046688 w 2102750"/>
                <a:gd name="connsiteY39" fmla="*/ 2683509 h 2880629"/>
                <a:gd name="connsiteX40" fmla="*/ 2064049 w 2102750"/>
                <a:gd name="connsiteY40" fmla="*/ 2632839 h 2880629"/>
                <a:gd name="connsiteX41" fmla="*/ 2074897 w 2102750"/>
                <a:gd name="connsiteY41" fmla="*/ 2556280 h 2880629"/>
                <a:gd name="connsiteX42" fmla="*/ 2079240 w 2102750"/>
                <a:gd name="connsiteY42" fmla="*/ 2443106 h 2880629"/>
                <a:gd name="connsiteX43" fmla="*/ 2074897 w 2102750"/>
                <a:gd name="connsiteY43" fmla="*/ 2348280 h 2880629"/>
                <a:gd name="connsiteX44" fmla="*/ 2060902 w 2102750"/>
                <a:gd name="connsiteY44" fmla="*/ 2288934 h 2880629"/>
                <a:gd name="connsiteX45" fmla="*/ 2037036 w 2102750"/>
                <a:gd name="connsiteY45" fmla="*/ 2257647 h 2880629"/>
                <a:gd name="connsiteX46" fmla="*/ 2005470 w 2102750"/>
                <a:gd name="connsiteY46" fmla="*/ 2249051 h 2880629"/>
                <a:gd name="connsiteX47" fmla="*/ 1924011 w 2102750"/>
                <a:gd name="connsiteY47" fmla="*/ 2279281 h 2880629"/>
                <a:gd name="connsiteX48" fmla="*/ 1808745 w 2102750"/>
                <a:gd name="connsiteY48" fmla="*/ 2345072 h 2880629"/>
                <a:gd name="connsiteX49" fmla="*/ 1644642 w 2102750"/>
                <a:gd name="connsiteY49" fmla="*/ 2409738 h 2880629"/>
                <a:gd name="connsiteX50" fmla="*/ 1420684 w 2102750"/>
                <a:gd name="connsiteY50" fmla="*/ 2438853 h 2880629"/>
                <a:gd name="connsiteX51" fmla="*/ 1207653 w 2102750"/>
                <a:gd name="connsiteY51" fmla="*/ 2405464 h 2880629"/>
                <a:gd name="connsiteX52" fmla="*/ 1050114 w 2102750"/>
                <a:gd name="connsiteY52" fmla="*/ 2307480 h 2880629"/>
                <a:gd name="connsiteX53" fmla="*/ 942548 w 2102750"/>
                <a:gd name="connsiteY53" fmla="*/ 2152262 h 2880629"/>
                <a:gd name="connsiteX54" fmla="*/ 879566 w 2102750"/>
                <a:gd name="connsiteY54" fmla="*/ 1947489 h 2880629"/>
                <a:gd name="connsiteX55" fmla="*/ 1475130 w 2102750"/>
                <a:gd name="connsiteY55" fmla="*/ 1947489 h 2880629"/>
                <a:gd name="connsiteX56" fmla="*/ 1504524 w 2102750"/>
                <a:gd name="connsiteY56" fmla="*/ 1938872 h 2880629"/>
                <a:gd name="connsiteX57" fmla="*/ 1527334 w 2102750"/>
                <a:gd name="connsiteY57" fmla="*/ 1909697 h 2880629"/>
                <a:gd name="connsiteX58" fmla="*/ 1541339 w 2102750"/>
                <a:gd name="connsiteY58" fmla="*/ 1854754 h 2880629"/>
                <a:gd name="connsiteX59" fmla="*/ 1546797 w 2102750"/>
                <a:gd name="connsiteY59" fmla="*/ 1768544 h 2880629"/>
                <a:gd name="connsiteX60" fmla="*/ 1527274 w 2102750"/>
                <a:gd name="connsiteY60" fmla="*/ 1627310 h 2880629"/>
                <a:gd name="connsiteX61" fmla="*/ 1475060 w 2102750"/>
                <a:gd name="connsiteY61" fmla="*/ 1587417 h 2880629"/>
                <a:gd name="connsiteX62" fmla="*/ 836037 w 2102750"/>
                <a:gd name="connsiteY62" fmla="*/ 1587417 h 2880629"/>
                <a:gd name="connsiteX63" fmla="*/ 832750 w 2102750"/>
                <a:gd name="connsiteY63" fmla="*/ 1517433 h 2880629"/>
                <a:gd name="connsiteX64" fmla="*/ 831635 w 2102750"/>
                <a:gd name="connsiteY64" fmla="*/ 1438703 h 2880629"/>
                <a:gd name="connsiteX65" fmla="*/ 832750 w 2102750"/>
                <a:gd name="connsiteY65" fmla="*/ 1362135 h 2880629"/>
                <a:gd name="connsiteX66" fmla="*/ 836037 w 2102750"/>
                <a:gd name="connsiteY66" fmla="*/ 1283484 h 2880629"/>
                <a:gd name="connsiteX67" fmla="*/ 1475060 w 2102750"/>
                <a:gd name="connsiteY67" fmla="*/ 1283484 h 2880629"/>
                <a:gd name="connsiteX68" fmla="*/ 1504464 w 2102750"/>
                <a:gd name="connsiteY68" fmla="*/ 1273753 h 2880629"/>
                <a:gd name="connsiteX69" fmla="*/ 1527274 w 2102750"/>
                <a:gd name="connsiteY69" fmla="*/ 1243592 h 2880629"/>
                <a:gd name="connsiteX70" fmla="*/ 1541269 w 2102750"/>
                <a:gd name="connsiteY70" fmla="*/ 1188578 h 2880629"/>
                <a:gd name="connsiteX71" fmla="*/ 1546728 w 2102750"/>
                <a:gd name="connsiteY71" fmla="*/ 1104599 h 2880629"/>
                <a:gd name="connsiteX72" fmla="*/ 1527204 w 2102750"/>
                <a:gd name="connsiteY72" fmla="*/ 963365 h 2880629"/>
                <a:gd name="connsiteX73" fmla="*/ 1475000 w 2102750"/>
                <a:gd name="connsiteY73" fmla="*/ 921371 h 2880629"/>
                <a:gd name="connsiteX74" fmla="*/ 877374 w 2102750"/>
                <a:gd name="connsiteY74" fmla="*/ 921371 h 2880629"/>
                <a:gd name="connsiteX75" fmla="*/ 936103 w 2102750"/>
                <a:gd name="connsiteY75" fmla="*/ 724158 h 2880629"/>
                <a:gd name="connsiteX76" fmla="*/ 1045901 w 2102750"/>
                <a:gd name="connsiteY76" fmla="*/ 576490 h 2880629"/>
                <a:gd name="connsiteX77" fmla="*/ 1213231 w 2102750"/>
                <a:gd name="connsiteY77" fmla="*/ 483755 h 2880629"/>
                <a:gd name="connsiteX78" fmla="*/ 1449082 w 2102750"/>
                <a:gd name="connsiteY78" fmla="*/ 451363 h 2880629"/>
                <a:gd name="connsiteX79" fmla="*/ 1671914 w 2102750"/>
                <a:gd name="connsiteY79" fmla="*/ 481593 h 2880629"/>
                <a:gd name="connsiteX80" fmla="*/ 1836028 w 2102750"/>
                <a:gd name="connsiteY80" fmla="*/ 548430 h 2880629"/>
                <a:gd name="connsiteX81" fmla="*/ 1952340 w 2102750"/>
                <a:gd name="connsiteY81" fmla="*/ 615267 h 2880629"/>
                <a:gd name="connsiteX82" fmla="*/ 2029316 w 2102750"/>
                <a:gd name="connsiteY82" fmla="*/ 645428 h 2880629"/>
                <a:gd name="connsiteX83" fmla="*/ 2060812 w 2102750"/>
                <a:gd name="connsiteY83" fmla="*/ 636822 h 2880629"/>
                <a:gd name="connsiteX84" fmla="*/ 2084748 w 2102750"/>
                <a:gd name="connsiteY84" fmla="*/ 603433 h 2880629"/>
                <a:gd name="connsiteX85" fmla="*/ 2098753 w 2102750"/>
                <a:gd name="connsiteY85" fmla="*/ 534425 h 2880629"/>
                <a:gd name="connsiteX86" fmla="*/ 2103584 w 2102750"/>
                <a:gd name="connsiteY86" fmla="*/ 416709 h 288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02750" h="2880629">
                  <a:moveTo>
                    <a:pt x="2103584" y="416709"/>
                  </a:moveTo>
                  <a:cubicBezTo>
                    <a:pt x="2105178" y="366208"/>
                    <a:pt x="2099331" y="315737"/>
                    <a:pt x="2086232" y="266939"/>
                  </a:cubicBezTo>
                  <a:cubicBezTo>
                    <a:pt x="2077397" y="235134"/>
                    <a:pt x="2061031" y="205909"/>
                    <a:pt x="2038500" y="181765"/>
                  </a:cubicBezTo>
                  <a:cubicBezTo>
                    <a:pt x="2012074" y="157331"/>
                    <a:pt x="1982431" y="136642"/>
                    <a:pt x="1950387" y="120247"/>
                  </a:cubicBezTo>
                  <a:cubicBezTo>
                    <a:pt x="1905165" y="96590"/>
                    <a:pt x="1857862" y="77127"/>
                    <a:pt x="1809094" y="62096"/>
                  </a:cubicBezTo>
                  <a:cubicBezTo>
                    <a:pt x="1746550" y="42503"/>
                    <a:pt x="1682602" y="27692"/>
                    <a:pt x="1617817" y="17791"/>
                  </a:cubicBezTo>
                  <a:cubicBezTo>
                    <a:pt x="1539078" y="5828"/>
                    <a:pt x="1459521" y="70"/>
                    <a:pt x="1379875" y="588"/>
                  </a:cubicBezTo>
                  <a:cubicBezTo>
                    <a:pt x="1232565" y="-1812"/>
                    <a:pt x="1085803" y="19295"/>
                    <a:pt x="945127" y="63072"/>
                  </a:cubicBezTo>
                  <a:cubicBezTo>
                    <a:pt x="826206" y="100813"/>
                    <a:pt x="716060" y="162052"/>
                    <a:pt x="621253" y="243143"/>
                  </a:cubicBezTo>
                  <a:cubicBezTo>
                    <a:pt x="529674" y="323705"/>
                    <a:pt x="455367" y="421978"/>
                    <a:pt x="402824" y="532045"/>
                  </a:cubicBezTo>
                  <a:cubicBezTo>
                    <a:pt x="344175" y="655299"/>
                    <a:pt x="303525" y="786343"/>
                    <a:pt x="282109" y="921162"/>
                  </a:cubicBezTo>
                  <a:lnTo>
                    <a:pt x="73412" y="921162"/>
                  </a:lnTo>
                  <a:cubicBezTo>
                    <a:pt x="51717" y="921162"/>
                    <a:pt x="34336" y="935157"/>
                    <a:pt x="21267" y="963146"/>
                  </a:cubicBezTo>
                  <a:cubicBezTo>
                    <a:pt x="5499" y="1008468"/>
                    <a:pt x="-1135" y="1056479"/>
                    <a:pt x="1744" y="1104370"/>
                  </a:cubicBezTo>
                  <a:cubicBezTo>
                    <a:pt x="1744" y="1137360"/>
                    <a:pt x="2820" y="1165350"/>
                    <a:pt x="4971" y="1188359"/>
                  </a:cubicBezTo>
                  <a:cubicBezTo>
                    <a:pt x="6266" y="1207085"/>
                    <a:pt x="9942" y="1225563"/>
                    <a:pt x="15878" y="1243362"/>
                  </a:cubicBezTo>
                  <a:cubicBezTo>
                    <a:pt x="19594" y="1254977"/>
                    <a:pt x="26337" y="1265386"/>
                    <a:pt x="35401" y="1273534"/>
                  </a:cubicBezTo>
                  <a:cubicBezTo>
                    <a:pt x="43738" y="1280157"/>
                    <a:pt x="54157" y="1283594"/>
                    <a:pt x="64796" y="1283255"/>
                  </a:cubicBezTo>
                  <a:lnTo>
                    <a:pt x="258164" y="1283255"/>
                  </a:lnTo>
                  <a:cubicBezTo>
                    <a:pt x="258164" y="1304810"/>
                    <a:pt x="258164" y="1327421"/>
                    <a:pt x="257188" y="1351208"/>
                  </a:cubicBezTo>
                  <a:cubicBezTo>
                    <a:pt x="256212" y="1375004"/>
                    <a:pt x="256072" y="1398242"/>
                    <a:pt x="256072" y="1421202"/>
                  </a:cubicBezTo>
                  <a:cubicBezTo>
                    <a:pt x="256072" y="1449959"/>
                    <a:pt x="256072" y="1478307"/>
                    <a:pt x="257188" y="1506376"/>
                  </a:cubicBezTo>
                  <a:cubicBezTo>
                    <a:pt x="258303" y="1534436"/>
                    <a:pt x="258164" y="1561310"/>
                    <a:pt x="258164" y="1587208"/>
                  </a:cubicBezTo>
                  <a:lnTo>
                    <a:pt x="64796" y="1587208"/>
                  </a:lnTo>
                  <a:cubicBezTo>
                    <a:pt x="43111" y="1587208"/>
                    <a:pt x="27004" y="1600505"/>
                    <a:pt x="16934" y="1627101"/>
                  </a:cubicBezTo>
                  <a:cubicBezTo>
                    <a:pt x="4404" y="1673070"/>
                    <a:pt x="-726" y="1720742"/>
                    <a:pt x="1744" y="1768314"/>
                  </a:cubicBezTo>
                  <a:cubicBezTo>
                    <a:pt x="1385" y="1797161"/>
                    <a:pt x="3208" y="1825977"/>
                    <a:pt x="7202" y="1854545"/>
                  </a:cubicBezTo>
                  <a:cubicBezTo>
                    <a:pt x="9633" y="1873480"/>
                    <a:pt x="14753" y="1891977"/>
                    <a:pt x="22393" y="1909478"/>
                  </a:cubicBezTo>
                  <a:cubicBezTo>
                    <a:pt x="27244" y="1921083"/>
                    <a:pt x="35123" y="1931163"/>
                    <a:pt x="45213" y="1938663"/>
                  </a:cubicBezTo>
                  <a:cubicBezTo>
                    <a:pt x="53490" y="1944231"/>
                    <a:pt x="63222" y="1947220"/>
                    <a:pt x="73202" y="1947269"/>
                  </a:cubicBezTo>
                  <a:lnTo>
                    <a:pt x="297160" y="1947269"/>
                  </a:lnTo>
                  <a:cubicBezTo>
                    <a:pt x="323735" y="2078174"/>
                    <a:pt x="366457" y="2205283"/>
                    <a:pt x="424309" y="2325679"/>
                  </a:cubicBezTo>
                  <a:cubicBezTo>
                    <a:pt x="477510" y="2436383"/>
                    <a:pt x="550432" y="2536458"/>
                    <a:pt x="639521" y="2621015"/>
                  </a:cubicBezTo>
                  <a:cubicBezTo>
                    <a:pt x="730403" y="2705642"/>
                    <a:pt x="837551" y="2770905"/>
                    <a:pt x="954451" y="2812840"/>
                  </a:cubicBezTo>
                  <a:cubicBezTo>
                    <a:pt x="1092427" y="2860671"/>
                    <a:pt x="1237795" y="2883681"/>
                    <a:pt x="1383799" y="2880792"/>
                  </a:cubicBezTo>
                  <a:cubicBezTo>
                    <a:pt x="1456891" y="2880961"/>
                    <a:pt x="1529884" y="2875562"/>
                    <a:pt x="1602149" y="2864636"/>
                  </a:cubicBezTo>
                  <a:cubicBezTo>
                    <a:pt x="1666506" y="2855213"/>
                    <a:pt x="1730095" y="2841168"/>
                    <a:pt x="1792440" y="2822641"/>
                  </a:cubicBezTo>
                  <a:cubicBezTo>
                    <a:pt x="1840371" y="2808616"/>
                    <a:pt x="1887156" y="2790946"/>
                    <a:pt x="1932408" y="2769799"/>
                  </a:cubicBezTo>
                  <a:cubicBezTo>
                    <a:pt x="1960408" y="2757179"/>
                    <a:pt x="1986983" y="2741630"/>
                    <a:pt x="2011696" y="2723402"/>
                  </a:cubicBezTo>
                  <a:cubicBezTo>
                    <a:pt x="2025900" y="2712565"/>
                    <a:pt x="2037803" y="2699008"/>
                    <a:pt x="2046688" y="2683509"/>
                  </a:cubicBezTo>
                  <a:cubicBezTo>
                    <a:pt x="2054756" y="2667492"/>
                    <a:pt x="2060593" y="2650439"/>
                    <a:pt x="2064049" y="2632839"/>
                  </a:cubicBezTo>
                  <a:cubicBezTo>
                    <a:pt x="2069100" y="2607538"/>
                    <a:pt x="2072725" y="2581989"/>
                    <a:pt x="2074897" y="2556280"/>
                  </a:cubicBezTo>
                  <a:cubicBezTo>
                    <a:pt x="2077835" y="2525392"/>
                    <a:pt x="2079279" y="2487671"/>
                    <a:pt x="2079240" y="2443106"/>
                  </a:cubicBezTo>
                  <a:cubicBezTo>
                    <a:pt x="2079618" y="2411451"/>
                    <a:pt x="2078164" y="2379785"/>
                    <a:pt x="2074897" y="2348280"/>
                  </a:cubicBezTo>
                  <a:cubicBezTo>
                    <a:pt x="2073054" y="2327940"/>
                    <a:pt x="2068333" y="2307958"/>
                    <a:pt x="2060902" y="2288934"/>
                  </a:cubicBezTo>
                  <a:cubicBezTo>
                    <a:pt x="2056340" y="2276303"/>
                    <a:pt x="2048013" y="2265396"/>
                    <a:pt x="2037036" y="2257647"/>
                  </a:cubicBezTo>
                  <a:cubicBezTo>
                    <a:pt x="2027513" y="2251909"/>
                    <a:pt x="2016586" y="2248931"/>
                    <a:pt x="2005470" y="2249051"/>
                  </a:cubicBezTo>
                  <a:cubicBezTo>
                    <a:pt x="1976016" y="2251262"/>
                    <a:pt x="1947778" y="2261731"/>
                    <a:pt x="1924011" y="2279281"/>
                  </a:cubicBezTo>
                  <a:cubicBezTo>
                    <a:pt x="1892804" y="2299392"/>
                    <a:pt x="1854376" y="2321316"/>
                    <a:pt x="1808745" y="2345072"/>
                  </a:cubicBezTo>
                  <a:cubicBezTo>
                    <a:pt x="1756113" y="2371558"/>
                    <a:pt x="1701199" y="2393203"/>
                    <a:pt x="1644642" y="2409738"/>
                  </a:cubicBezTo>
                  <a:cubicBezTo>
                    <a:pt x="1571809" y="2430346"/>
                    <a:pt x="1496356" y="2440158"/>
                    <a:pt x="1420684" y="2438853"/>
                  </a:cubicBezTo>
                  <a:cubicBezTo>
                    <a:pt x="1348269" y="2440237"/>
                    <a:pt x="1276173" y="2428942"/>
                    <a:pt x="1207653" y="2405464"/>
                  </a:cubicBezTo>
                  <a:cubicBezTo>
                    <a:pt x="1148765" y="2384397"/>
                    <a:pt x="1095047" y="2350989"/>
                    <a:pt x="1050114" y="2307480"/>
                  </a:cubicBezTo>
                  <a:cubicBezTo>
                    <a:pt x="1004882" y="2262916"/>
                    <a:pt x="968396" y="2210263"/>
                    <a:pt x="942548" y="2152262"/>
                  </a:cubicBezTo>
                  <a:cubicBezTo>
                    <a:pt x="913383" y="2086790"/>
                    <a:pt x="892226" y="2018041"/>
                    <a:pt x="879566" y="1947489"/>
                  </a:cubicBezTo>
                  <a:lnTo>
                    <a:pt x="1475130" y="1947489"/>
                  </a:lnTo>
                  <a:cubicBezTo>
                    <a:pt x="1485539" y="1947409"/>
                    <a:pt x="1495718" y="1944421"/>
                    <a:pt x="1504524" y="1938872"/>
                  </a:cubicBezTo>
                  <a:cubicBezTo>
                    <a:pt x="1515022" y="1931800"/>
                    <a:pt x="1523011" y="1921590"/>
                    <a:pt x="1527334" y="1909697"/>
                  </a:cubicBezTo>
                  <a:cubicBezTo>
                    <a:pt x="1534167" y="1891997"/>
                    <a:pt x="1538868" y="1873560"/>
                    <a:pt x="1541339" y="1854754"/>
                  </a:cubicBezTo>
                  <a:cubicBezTo>
                    <a:pt x="1545303" y="1826196"/>
                    <a:pt x="1547136" y="1797370"/>
                    <a:pt x="1546797" y="1768544"/>
                  </a:cubicBezTo>
                  <a:cubicBezTo>
                    <a:pt x="1549915" y="1720622"/>
                    <a:pt x="1543271" y="1672582"/>
                    <a:pt x="1527274" y="1627310"/>
                  </a:cubicBezTo>
                  <a:cubicBezTo>
                    <a:pt x="1519604" y="1604639"/>
                    <a:pt x="1498966" y="1588861"/>
                    <a:pt x="1475060" y="1587417"/>
                  </a:cubicBezTo>
                  <a:lnTo>
                    <a:pt x="836037" y="1587417"/>
                  </a:lnTo>
                  <a:cubicBezTo>
                    <a:pt x="834593" y="1564418"/>
                    <a:pt x="833497" y="1541090"/>
                    <a:pt x="832750" y="1517433"/>
                  </a:cubicBezTo>
                  <a:cubicBezTo>
                    <a:pt x="831983" y="1493636"/>
                    <a:pt x="831635" y="1467529"/>
                    <a:pt x="831635" y="1438703"/>
                  </a:cubicBezTo>
                  <a:cubicBezTo>
                    <a:pt x="831635" y="1412954"/>
                    <a:pt x="832013" y="1387425"/>
                    <a:pt x="832750" y="1362135"/>
                  </a:cubicBezTo>
                  <a:cubicBezTo>
                    <a:pt x="833447" y="1336944"/>
                    <a:pt x="834573" y="1310847"/>
                    <a:pt x="836037" y="1283484"/>
                  </a:cubicBezTo>
                  <a:lnTo>
                    <a:pt x="1475060" y="1283484"/>
                  </a:lnTo>
                  <a:cubicBezTo>
                    <a:pt x="1485628" y="1283335"/>
                    <a:pt x="1495898" y="1279938"/>
                    <a:pt x="1504464" y="1273753"/>
                  </a:cubicBezTo>
                  <a:cubicBezTo>
                    <a:pt x="1514783" y="1266073"/>
                    <a:pt x="1522702" y="1255614"/>
                    <a:pt x="1527274" y="1243592"/>
                  </a:cubicBezTo>
                  <a:cubicBezTo>
                    <a:pt x="1534097" y="1225861"/>
                    <a:pt x="1538799" y="1207404"/>
                    <a:pt x="1541269" y="1188578"/>
                  </a:cubicBezTo>
                  <a:cubicBezTo>
                    <a:pt x="1545184" y="1160758"/>
                    <a:pt x="1547016" y="1132688"/>
                    <a:pt x="1546728" y="1104599"/>
                  </a:cubicBezTo>
                  <a:cubicBezTo>
                    <a:pt x="1549576" y="1056688"/>
                    <a:pt x="1542942" y="1008707"/>
                    <a:pt x="1527204" y="963365"/>
                  </a:cubicBezTo>
                  <a:cubicBezTo>
                    <a:pt x="1514136" y="935366"/>
                    <a:pt x="1496734" y="921371"/>
                    <a:pt x="1475000" y="921371"/>
                  </a:cubicBezTo>
                  <a:lnTo>
                    <a:pt x="877374" y="921371"/>
                  </a:lnTo>
                  <a:cubicBezTo>
                    <a:pt x="887445" y="853170"/>
                    <a:pt x="907227" y="786751"/>
                    <a:pt x="936103" y="724158"/>
                  </a:cubicBezTo>
                  <a:cubicBezTo>
                    <a:pt x="962140" y="667899"/>
                    <a:pt x="999523" y="617628"/>
                    <a:pt x="1045901" y="576490"/>
                  </a:cubicBezTo>
                  <a:cubicBezTo>
                    <a:pt x="1094718" y="534405"/>
                    <a:pt x="1151684" y="502840"/>
                    <a:pt x="1213231" y="483755"/>
                  </a:cubicBezTo>
                  <a:cubicBezTo>
                    <a:pt x="1289670" y="460686"/>
                    <a:pt x="1369257" y="449749"/>
                    <a:pt x="1449082" y="451363"/>
                  </a:cubicBezTo>
                  <a:cubicBezTo>
                    <a:pt x="1524465" y="449958"/>
                    <a:pt x="1599619" y="460148"/>
                    <a:pt x="1671914" y="481593"/>
                  </a:cubicBezTo>
                  <a:cubicBezTo>
                    <a:pt x="1728452" y="499085"/>
                    <a:pt x="1783365" y="521446"/>
                    <a:pt x="1836028" y="548430"/>
                  </a:cubicBezTo>
                  <a:cubicBezTo>
                    <a:pt x="1882405" y="572874"/>
                    <a:pt x="1921182" y="595156"/>
                    <a:pt x="1952340" y="615267"/>
                  </a:cubicBezTo>
                  <a:cubicBezTo>
                    <a:pt x="1974761" y="632150"/>
                    <a:pt x="2001386" y="642579"/>
                    <a:pt x="2029316" y="645428"/>
                  </a:cubicBezTo>
                  <a:cubicBezTo>
                    <a:pt x="2040423" y="645587"/>
                    <a:pt x="2051340" y="642599"/>
                    <a:pt x="2060812" y="636822"/>
                  </a:cubicBezTo>
                  <a:cubicBezTo>
                    <a:pt x="2072217" y="628584"/>
                    <a:pt x="2080604" y="616870"/>
                    <a:pt x="2084748" y="603433"/>
                  </a:cubicBezTo>
                  <a:cubicBezTo>
                    <a:pt x="2092448" y="581161"/>
                    <a:pt x="2097149" y="557953"/>
                    <a:pt x="2098753" y="534425"/>
                  </a:cubicBezTo>
                  <a:cubicBezTo>
                    <a:pt x="2101970" y="504852"/>
                    <a:pt x="2103584" y="465606"/>
                    <a:pt x="2103584" y="416709"/>
                  </a:cubicBezTo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4DD40-BE0B-AC4D-97C4-7F21C4094C92}"/>
                </a:ext>
              </a:extLst>
            </p:cNvPr>
            <p:cNvSpPr/>
            <p:nvPr/>
          </p:nvSpPr>
          <p:spPr>
            <a:xfrm flipV="1">
              <a:off x="10130902" y="2325124"/>
              <a:ext cx="2102750" cy="2880629"/>
            </a:xfrm>
            <a:custGeom>
              <a:avLst/>
              <a:gdLst>
                <a:gd name="connsiteX0" fmla="*/ 2103584 w 2102750"/>
                <a:gd name="connsiteY0" fmla="*/ 416709 h 2880629"/>
                <a:gd name="connsiteX1" fmla="*/ 2086232 w 2102750"/>
                <a:gd name="connsiteY1" fmla="*/ 266939 h 2880629"/>
                <a:gd name="connsiteX2" fmla="*/ 2038500 w 2102750"/>
                <a:gd name="connsiteY2" fmla="*/ 181765 h 2880629"/>
                <a:gd name="connsiteX3" fmla="*/ 1950387 w 2102750"/>
                <a:gd name="connsiteY3" fmla="*/ 120247 h 2880629"/>
                <a:gd name="connsiteX4" fmla="*/ 1809094 w 2102750"/>
                <a:gd name="connsiteY4" fmla="*/ 62096 h 2880629"/>
                <a:gd name="connsiteX5" fmla="*/ 1617817 w 2102750"/>
                <a:gd name="connsiteY5" fmla="*/ 17791 h 2880629"/>
                <a:gd name="connsiteX6" fmla="*/ 1379875 w 2102750"/>
                <a:gd name="connsiteY6" fmla="*/ 588 h 2880629"/>
                <a:gd name="connsiteX7" fmla="*/ 945127 w 2102750"/>
                <a:gd name="connsiteY7" fmla="*/ 63072 h 2880629"/>
                <a:gd name="connsiteX8" fmla="*/ 621253 w 2102750"/>
                <a:gd name="connsiteY8" fmla="*/ 243143 h 2880629"/>
                <a:gd name="connsiteX9" fmla="*/ 402824 w 2102750"/>
                <a:gd name="connsiteY9" fmla="*/ 532045 h 2880629"/>
                <a:gd name="connsiteX10" fmla="*/ 282109 w 2102750"/>
                <a:gd name="connsiteY10" fmla="*/ 921162 h 2880629"/>
                <a:gd name="connsiteX11" fmla="*/ 73412 w 2102750"/>
                <a:gd name="connsiteY11" fmla="*/ 921162 h 2880629"/>
                <a:gd name="connsiteX12" fmla="*/ 21267 w 2102750"/>
                <a:gd name="connsiteY12" fmla="*/ 963146 h 2880629"/>
                <a:gd name="connsiteX13" fmla="*/ 1744 w 2102750"/>
                <a:gd name="connsiteY13" fmla="*/ 1104370 h 2880629"/>
                <a:gd name="connsiteX14" fmla="*/ 4971 w 2102750"/>
                <a:gd name="connsiteY14" fmla="*/ 1188359 h 2880629"/>
                <a:gd name="connsiteX15" fmla="*/ 15878 w 2102750"/>
                <a:gd name="connsiteY15" fmla="*/ 1243362 h 2880629"/>
                <a:gd name="connsiteX16" fmla="*/ 35401 w 2102750"/>
                <a:gd name="connsiteY16" fmla="*/ 1273534 h 2880629"/>
                <a:gd name="connsiteX17" fmla="*/ 64796 w 2102750"/>
                <a:gd name="connsiteY17" fmla="*/ 1283255 h 2880629"/>
                <a:gd name="connsiteX18" fmla="*/ 258164 w 2102750"/>
                <a:gd name="connsiteY18" fmla="*/ 1283255 h 2880629"/>
                <a:gd name="connsiteX19" fmla="*/ 257188 w 2102750"/>
                <a:gd name="connsiteY19" fmla="*/ 1351208 h 2880629"/>
                <a:gd name="connsiteX20" fmla="*/ 256072 w 2102750"/>
                <a:gd name="connsiteY20" fmla="*/ 1421202 h 2880629"/>
                <a:gd name="connsiteX21" fmla="*/ 257188 w 2102750"/>
                <a:gd name="connsiteY21" fmla="*/ 1506376 h 2880629"/>
                <a:gd name="connsiteX22" fmla="*/ 258164 w 2102750"/>
                <a:gd name="connsiteY22" fmla="*/ 1587208 h 2880629"/>
                <a:gd name="connsiteX23" fmla="*/ 64796 w 2102750"/>
                <a:gd name="connsiteY23" fmla="*/ 1587208 h 2880629"/>
                <a:gd name="connsiteX24" fmla="*/ 16934 w 2102750"/>
                <a:gd name="connsiteY24" fmla="*/ 1627101 h 2880629"/>
                <a:gd name="connsiteX25" fmla="*/ 1744 w 2102750"/>
                <a:gd name="connsiteY25" fmla="*/ 1768314 h 2880629"/>
                <a:gd name="connsiteX26" fmla="*/ 7202 w 2102750"/>
                <a:gd name="connsiteY26" fmla="*/ 1854545 h 2880629"/>
                <a:gd name="connsiteX27" fmla="*/ 22393 w 2102750"/>
                <a:gd name="connsiteY27" fmla="*/ 1909478 h 2880629"/>
                <a:gd name="connsiteX28" fmla="*/ 45213 w 2102750"/>
                <a:gd name="connsiteY28" fmla="*/ 1938663 h 2880629"/>
                <a:gd name="connsiteX29" fmla="*/ 73202 w 2102750"/>
                <a:gd name="connsiteY29" fmla="*/ 1947269 h 2880629"/>
                <a:gd name="connsiteX30" fmla="*/ 297160 w 2102750"/>
                <a:gd name="connsiteY30" fmla="*/ 1947269 h 2880629"/>
                <a:gd name="connsiteX31" fmla="*/ 424309 w 2102750"/>
                <a:gd name="connsiteY31" fmla="*/ 2325679 h 2880629"/>
                <a:gd name="connsiteX32" fmla="*/ 639521 w 2102750"/>
                <a:gd name="connsiteY32" fmla="*/ 2621015 h 2880629"/>
                <a:gd name="connsiteX33" fmla="*/ 954451 w 2102750"/>
                <a:gd name="connsiteY33" fmla="*/ 2812840 h 2880629"/>
                <a:gd name="connsiteX34" fmla="*/ 1383799 w 2102750"/>
                <a:gd name="connsiteY34" fmla="*/ 2880792 h 2880629"/>
                <a:gd name="connsiteX35" fmla="*/ 1602149 w 2102750"/>
                <a:gd name="connsiteY35" fmla="*/ 2864636 h 2880629"/>
                <a:gd name="connsiteX36" fmla="*/ 1792440 w 2102750"/>
                <a:gd name="connsiteY36" fmla="*/ 2822641 h 2880629"/>
                <a:gd name="connsiteX37" fmla="*/ 1932408 w 2102750"/>
                <a:gd name="connsiteY37" fmla="*/ 2769799 h 2880629"/>
                <a:gd name="connsiteX38" fmla="*/ 2011696 w 2102750"/>
                <a:gd name="connsiteY38" fmla="*/ 2723402 h 2880629"/>
                <a:gd name="connsiteX39" fmla="*/ 2046688 w 2102750"/>
                <a:gd name="connsiteY39" fmla="*/ 2683509 h 2880629"/>
                <a:gd name="connsiteX40" fmla="*/ 2064049 w 2102750"/>
                <a:gd name="connsiteY40" fmla="*/ 2632839 h 2880629"/>
                <a:gd name="connsiteX41" fmla="*/ 2074897 w 2102750"/>
                <a:gd name="connsiteY41" fmla="*/ 2556280 h 2880629"/>
                <a:gd name="connsiteX42" fmla="*/ 2079240 w 2102750"/>
                <a:gd name="connsiteY42" fmla="*/ 2443106 h 2880629"/>
                <a:gd name="connsiteX43" fmla="*/ 2074897 w 2102750"/>
                <a:gd name="connsiteY43" fmla="*/ 2348280 h 2880629"/>
                <a:gd name="connsiteX44" fmla="*/ 2060902 w 2102750"/>
                <a:gd name="connsiteY44" fmla="*/ 2288934 h 2880629"/>
                <a:gd name="connsiteX45" fmla="*/ 2037036 w 2102750"/>
                <a:gd name="connsiteY45" fmla="*/ 2257647 h 2880629"/>
                <a:gd name="connsiteX46" fmla="*/ 2005470 w 2102750"/>
                <a:gd name="connsiteY46" fmla="*/ 2249051 h 2880629"/>
                <a:gd name="connsiteX47" fmla="*/ 1924011 w 2102750"/>
                <a:gd name="connsiteY47" fmla="*/ 2279281 h 2880629"/>
                <a:gd name="connsiteX48" fmla="*/ 1808745 w 2102750"/>
                <a:gd name="connsiteY48" fmla="*/ 2345072 h 2880629"/>
                <a:gd name="connsiteX49" fmla="*/ 1644642 w 2102750"/>
                <a:gd name="connsiteY49" fmla="*/ 2409738 h 2880629"/>
                <a:gd name="connsiteX50" fmla="*/ 1420684 w 2102750"/>
                <a:gd name="connsiteY50" fmla="*/ 2438853 h 2880629"/>
                <a:gd name="connsiteX51" fmla="*/ 1207653 w 2102750"/>
                <a:gd name="connsiteY51" fmla="*/ 2405464 h 2880629"/>
                <a:gd name="connsiteX52" fmla="*/ 1050114 w 2102750"/>
                <a:gd name="connsiteY52" fmla="*/ 2307480 h 2880629"/>
                <a:gd name="connsiteX53" fmla="*/ 942548 w 2102750"/>
                <a:gd name="connsiteY53" fmla="*/ 2152262 h 2880629"/>
                <a:gd name="connsiteX54" fmla="*/ 879566 w 2102750"/>
                <a:gd name="connsiteY54" fmla="*/ 1947489 h 2880629"/>
                <a:gd name="connsiteX55" fmla="*/ 1475130 w 2102750"/>
                <a:gd name="connsiteY55" fmla="*/ 1947489 h 2880629"/>
                <a:gd name="connsiteX56" fmla="*/ 1504524 w 2102750"/>
                <a:gd name="connsiteY56" fmla="*/ 1938872 h 2880629"/>
                <a:gd name="connsiteX57" fmla="*/ 1527334 w 2102750"/>
                <a:gd name="connsiteY57" fmla="*/ 1909697 h 2880629"/>
                <a:gd name="connsiteX58" fmla="*/ 1541339 w 2102750"/>
                <a:gd name="connsiteY58" fmla="*/ 1854754 h 2880629"/>
                <a:gd name="connsiteX59" fmla="*/ 1546797 w 2102750"/>
                <a:gd name="connsiteY59" fmla="*/ 1768544 h 2880629"/>
                <a:gd name="connsiteX60" fmla="*/ 1527274 w 2102750"/>
                <a:gd name="connsiteY60" fmla="*/ 1627310 h 2880629"/>
                <a:gd name="connsiteX61" fmla="*/ 1475060 w 2102750"/>
                <a:gd name="connsiteY61" fmla="*/ 1587417 h 2880629"/>
                <a:gd name="connsiteX62" fmla="*/ 836037 w 2102750"/>
                <a:gd name="connsiteY62" fmla="*/ 1587417 h 2880629"/>
                <a:gd name="connsiteX63" fmla="*/ 832750 w 2102750"/>
                <a:gd name="connsiteY63" fmla="*/ 1517433 h 2880629"/>
                <a:gd name="connsiteX64" fmla="*/ 831635 w 2102750"/>
                <a:gd name="connsiteY64" fmla="*/ 1438703 h 2880629"/>
                <a:gd name="connsiteX65" fmla="*/ 832750 w 2102750"/>
                <a:gd name="connsiteY65" fmla="*/ 1362135 h 2880629"/>
                <a:gd name="connsiteX66" fmla="*/ 836037 w 2102750"/>
                <a:gd name="connsiteY66" fmla="*/ 1283484 h 2880629"/>
                <a:gd name="connsiteX67" fmla="*/ 1475060 w 2102750"/>
                <a:gd name="connsiteY67" fmla="*/ 1283484 h 2880629"/>
                <a:gd name="connsiteX68" fmla="*/ 1504464 w 2102750"/>
                <a:gd name="connsiteY68" fmla="*/ 1273753 h 2880629"/>
                <a:gd name="connsiteX69" fmla="*/ 1527274 w 2102750"/>
                <a:gd name="connsiteY69" fmla="*/ 1243592 h 2880629"/>
                <a:gd name="connsiteX70" fmla="*/ 1541269 w 2102750"/>
                <a:gd name="connsiteY70" fmla="*/ 1188578 h 2880629"/>
                <a:gd name="connsiteX71" fmla="*/ 1546728 w 2102750"/>
                <a:gd name="connsiteY71" fmla="*/ 1104599 h 2880629"/>
                <a:gd name="connsiteX72" fmla="*/ 1527204 w 2102750"/>
                <a:gd name="connsiteY72" fmla="*/ 963365 h 2880629"/>
                <a:gd name="connsiteX73" fmla="*/ 1475000 w 2102750"/>
                <a:gd name="connsiteY73" fmla="*/ 921371 h 2880629"/>
                <a:gd name="connsiteX74" fmla="*/ 877374 w 2102750"/>
                <a:gd name="connsiteY74" fmla="*/ 921371 h 2880629"/>
                <a:gd name="connsiteX75" fmla="*/ 936103 w 2102750"/>
                <a:gd name="connsiteY75" fmla="*/ 724158 h 2880629"/>
                <a:gd name="connsiteX76" fmla="*/ 1045901 w 2102750"/>
                <a:gd name="connsiteY76" fmla="*/ 576490 h 2880629"/>
                <a:gd name="connsiteX77" fmla="*/ 1213231 w 2102750"/>
                <a:gd name="connsiteY77" fmla="*/ 483755 h 2880629"/>
                <a:gd name="connsiteX78" fmla="*/ 1449082 w 2102750"/>
                <a:gd name="connsiteY78" fmla="*/ 451363 h 2880629"/>
                <a:gd name="connsiteX79" fmla="*/ 1671914 w 2102750"/>
                <a:gd name="connsiteY79" fmla="*/ 481593 h 2880629"/>
                <a:gd name="connsiteX80" fmla="*/ 1836028 w 2102750"/>
                <a:gd name="connsiteY80" fmla="*/ 548430 h 2880629"/>
                <a:gd name="connsiteX81" fmla="*/ 1952340 w 2102750"/>
                <a:gd name="connsiteY81" fmla="*/ 615267 h 2880629"/>
                <a:gd name="connsiteX82" fmla="*/ 2029316 w 2102750"/>
                <a:gd name="connsiteY82" fmla="*/ 645428 h 2880629"/>
                <a:gd name="connsiteX83" fmla="*/ 2060812 w 2102750"/>
                <a:gd name="connsiteY83" fmla="*/ 636822 h 2880629"/>
                <a:gd name="connsiteX84" fmla="*/ 2084748 w 2102750"/>
                <a:gd name="connsiteY84" fmla="*/ 603433 h 2880629"/>
                <a:gd name="connsiteX85" fmla="*/ 2098753 w 2102750"/>
                <a:gd name="connsiteY85" fmla="*/ 534425 h 2880629"/>
                <a:gd name="connsiteX86" fmla="*/ 2103584 w 2102750"/>
                <a:gd name="connsiteY86" fmla="*/ 416709 h 288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02750" h="2880629">
                  <a:moveTo>
                    <a:pt x="2103584" y="416709"/>
                  </a:moveTo>
                  <a:cubicBezTo>
                    <a:pt x="2105178" y="366208"/>
                    <a:pt x="2099331" y="315737"/>
                    <a:pt x="2086232" y="266939"/>
                  </a:cubicBezTo>
                  <a:cubicBezTo>
                    <a:pt x="2077397" y="235134"/>
                    <a:pt x="2061031" y="205909"/>
                    <a:pt x="2038500" y="181765"/>
                  </a:cubicBezTo>
                  <a:cubicBezTo>
                    <a:pt x="2012074" y="157331"/>
                    <a:pt x="1982431" y="136642"/>
                    <a:pt x="1950387" y="120247"/>
                  </a:cubicBezTo>
                  <a:cubicBezTo>
                    <a:pt x="1905165" y="96590"/>
                    <a:pt x="1857862" y="77127"/>
                    <a:pt x="1809094" y="62096"/>
                  </a:cubicBezTo>
                  <a:cubicBezTo>
                    <a:pt x="1746550" y="42503"/>
                    <a:pt x="1682602" y="27692"/>
                    <a:pt x="1617817" y="17791"/>
                  </a:cubicBezTo>
                  <a:cubicBezTo>
                    <a:pt x="1539078" y="5828"/>
                    <a:pt x="1459521" y="70"/>
                    <a:pt x="1379875" y="588"/>
                  </a:cubicBezTo>
                  <a:cubicBezTo>
                    <a:pt x="1232565" y="-1812"/>
                    <a:pt x="1085803" y="19295"/>
                    <a:pt x="945127" y="63072"/>
                  </a:cubicBezTo>
                  <a:cubicBezTo>
                    <a:pt x="826206" y="100813"/>
                    <a:pt x="716060" y="162052"/>
                    <a:pt x="621253" y="243143"/>
                  </a:cubicBezTo>
                  <a:cubicBezTo>
                    <a:pt x="529674" y="323705"/>
                    <a:pt x="455367" y="421978"/>
                    <a:pt x="402824" y="532045"/>
                  </a:cubicBezTo>
                  <a:cubicBezTo>
                    <a:pt x="344175" y="655299"/>
                    <a:pt x="303525" y="786343"/>
                    <a:pt x="282109" y="921162"/>
                  </a:cubicBezTo>
                  <a:lnTo>
                    <a:pt x="73412" y="921162"/>
                  </a:lnTo>
                  <a:cubicBezTo>
                    <a:pt x="51717" y="921162"/>
                    <a:pt x="34336" y="935157"/>
                    <a:pt x="21267" y="963146"/>
                  </a:cubicBezTo>
                  <a:cubicBezTo>
                    <a:pt x="5499" y="1008468"/>
                    <a:pt x="-1135" y="1056479"/>
                    <a:pt x="1744" y="1104370"/>
                  </a:cubicBezTo>
                  <a:cubicBezTo>
                    <a:pt x="1744" y="1137360"/>
                    <a:pt x="2820" y="1165350"/>
                    <a:pt x="4971" y="1188359"/>
                  </a:cubicBezTo>
                  <a:cubicBezTo>
                    <a:pt x="6266" y="1207085"/>
                    <a:pt x="9942" y="1225563"/>
                    <a:pt x="15878" y="1243362"/>
                  </a:cubicBezTo>
                  <a:cubicBezTo>
                    <a:pt x="19594" y="1254977"/>
                    <a:pt x="26337" y="1265386"/>
                    <a:pt x="35401" y="1273534"/>
                  </a:cubicBezTo>
                  <a:cubicBezTo>
                    <a:pt x="43738" y="1280157"/>
                    <a:pt x="54157" y="1283594"/>
                    <a:pt x="64796" y="1283255"/>
                  </a:cubicBezTo>
                  <a:lnTo>
                    <a:pt x="258164" y="1283255"/>
                  </a:lnTo>
                  <a:cubicBezTo>
                    <a:pt x="258164" y="1304810"/>
                    <a:pt x="258164" y="1327421"/>
                    <a:pt x="257188" y="1351208"/>
                  </a:cubicBezTo>
                  <a:cubicBezTo>
                    <a:pt x="256212" y="1375004"/>
                    <a:pt x="256072" y="1398242"/>
                    <a:pt x="256072" y="1421202"/>
                  </a:cubicBezTo>
                  <a:cubicBezTo>
                    <a:pt x="256072" y="1449959"/>
                    <a:pt x="256072" y="1478307"/>
                    <a:pt x="257188" y="1506376"/>
                  </a:cubicBezTo>
                  <a:cubicBezTo>
                    <a:pt x="258303" y="1534436"/>
                    <a:pt x="258164" y="1561310"/>
                    <a:pt x="258164" y="1587208"/>
                  </a:cubicBezTo>
                  <a:lnTo>
                    <a:pt x="64796" y="1587208"/>
                  </a:lnTo>
                  <a:cubicBezTo>
                    <a:pt x="43111" y="1587208"/>
                    <a:pt x="27004" y="1600505"/>
                    <a:pt x="16934" y="1627101"/>
                  </a:cubicBezTo>
                  <a:cubicBezTo>
                    <a:pt x="4404" y="1673070"/>
                    <a:pt x="-726" y="1720742"/>
                    <a:pt x="1744" y="1768314"/>
                  </a:cubicBezTo>
                  <a:cubicBezTo>
                    <a:pt x="1385" y="1797161"/>
                    <a:pt x="3208" y="1825977"/>
                    <a:pt x="7202" y="1854545"/>
                  </a:cubicBezTo>
                  <a:cubicBezTo>
                    <a:pt x="9633" y="1873480"/>
                    <a:pt x="14753" y="1891977"/>
                    <a:pt x="22393" y="1909478"/>
                  </a:cubicBezTo>
                  <a:cubicBezTo>
                    <a:pt x="27244" y="1921083"/>
                    <a:pt x="35123" y="1931163"/>
                    <a:pt x="45213" y="1938663"/>
                  </a:cubicBezTo>
                  <a:cubicBezTo>
                    <a:pt x="53490" y="1944231"/>
                    <a:pt x="63222" y="1947220"/>
                    <a:pt x="73202" y="1947269"/>
                  </a:cubicBezTo>
                  <a:lnTo>
                    <a:pt x="297160" y="1947269"/>
                  </a:lnTo>
                  <a:cubicBezTo>
                    <a:pt x="323735" y="2078174"/>
                    <a:pt x="366457" y="2205283"/>
                    <a:pt x="424309" y="2325679"/>
                  </a:cubicBezTo>
                  <a:cubicBezTo>
                    <a:pt x="477510" y="2436383"/>
                    <a:pt x="550432" y="2536458"/>
                    <a:pt x="639521" y="2621015"/>
                  </a:cubicBezTo>
                  <a:cubicBezTo>
                    <a:pt x="730403" y="2705642"/>
                    <a:pt x="837551" y="2770905"/>
                    <a:pt x="954451" y="2812840"/>
                  </a:cubicBezTo>
                  <a:cubicBezTo>
                    <a:pt x="1092427" y="2860671"/>
                    <a:pt x="1237795" y="2883681"/>
                    <a:pt x="1383799" y="2880792"/>
                  </a:cubicBezTo>
                  <a:cubicBezTo>
                    <a:pt x="1456891" y="2880961"/>
                    <a:pt x="1529884" y="2875562"/>
                    <a:pt x="1602149" y="2864636"/>
                  </a:cubicBezTo>
                  <a:cubicBezTo>
                    <a:pt x="1666506" y="2855213"/>
                    <a:pt x="1730095" y="2841168"/>
                    <a:pt x="1792440" y="2822641"/>
                  </a:cubicBezTo>
                  <a:cubicBezTo>
                    <a:pt x="1840371" y="2808616"/>
                    <a:pt x="1887156" y="2790946"/>
                    <a:pt x="1932408" y="2769799"/>
                  </a:cubicBezTo>
                  <a:cubicBezTo>
                    <a:pt x="1960408" y="2757179"/>
                    <a:pt x="1986983" y="2741630"/>
                    <a:pt x="2011696" y="2723402"/>
                  </a:cubicBezTo>
                  <a:cubicBezTo>
                    <a:pt x="2025900" y="2712565"/>
                    <a:pt x="2037803" y="2699008"/>
                    <a:pt x="2046688" y="2683509"/>
                  </a:cubicBezTo>
                  <a:cubicBezTo>
                    <a:pt x="2054756" y="2667492"/>
                    <a:pt x="2060593" y="2650439"/>
                    <a:pt x="2064049" y="2632839"/>
                  </a:cubicBezTo>
                  <a:cubicBezTo>
                    <a:pt x="2069100" y="2607538"/>
                    <a:pt x="2072725" y="2581989"/>
                    <a:pt x="2074897" y="2556280"/>
                  </a:cubicBezTo>
                  <a:cubicBezTo>
                    <a:pt x="2077835" y="2525392"/>
                    <a:pt x="2079279" y="2487671"/>
                    <a:pt x="2079240" y="2443106"/>
                  </a:cubicBezTo>
                  <a:cubicBezTo>
                    <a:pt x="2079618" y="2411451"/>
                    <a:pt x="2078164" y="2379785"/>
                    <a:pt x="2074897" y="2348280"/>
                  </a:cubicBezTo>
                  <a:cubicBezTo>
                    <a:pt x="2073054" y="2327940"/>
                    <a:pt x="2068333" y="2307958"/>
                    <a:pt x="2060902" y="2288934"/>
                  </a:cubicBezTo>
                  <a:cubicBezTo>
                    <a:pt x="2056340" y="2276303"/>
                    <a:pt x="2048013" y="2265396"/>
                    <a:pt x="2037036" y="2257647"/>
                  </a:cubicBezTo>
                  <a:cubicBezTo>
                    <a:pt x="2027513" y="2251909"/>
                    <a:pt x="2016586" y="2248931"/>
                    <a:pt x="2005470" y="2249051"/>
                  </a:cubicBezTo>
                  <a:cubicBezTo>
                    <a:pt x="1976016" y="2251262"/>
                    <a:pt x="1947778" y="2261731"/>
                    <a:pt x="1924011" y="2279281"/>
                  </a:cubicBezTo>
                  <a:cubicBezTo>
                    <a:pt x="1892804" y="2299392"/>
                    <a:pt x="1854376" y="2321316"/>
                    <a:pt x="1808745" y="2345072"/>
                  </a:cubicBezTo>
                  <a:cubicBezTo>
                    <a:pt x="1756113" y="2371558"/>
                    <a:pt x="1701199" y="2393203"/>
                    <a:pt x="1644642" y="2409738"/>
                  </a:cubicBezTo>
                  <a:cubicBezTo>
                    <a:pt x="1571809" y="2430346"/>
                    <a:pt x="1496356" y="2440158"/>
                    <a:pt x="1420684" y="2438853"/>
                  </a:cubicBezTo>
                  <a:cubicBezTo>
                    <a:pt x="1348269" y="2440237"/>
                    <a:pt x="1276173" y="2428942"/>
                    <a:pt x="1207653" y="2405464"/>
                  </a:cubicBezTo>
                  <a:cubicBezTo>
                    <a:pt x="1148765" y="2384397"/>
                    <a:pt x="1095047" y="2350989"/>
                    <a:pt x="1050114" y="2307480"/>
                  </a:cubicBezTo>
                  <a:cubicBezTo>
                    <a:pt x="1004882" y="2262916"/>
                    <a:pt x="968396" y="2210263"/>
                    <a:pt x="942548" y="2152262"/>
                  </a:cubicBezTo>
                  <a:cubicBezTo>
                    <a:pt x="913383" y="2086790"/>
                    <a:pt x="892226" y="2018041"/>
                    <a:pt x="879566" y="1947489"/>
                  </a:cubicBezTo>
                  <a:lnTo>
                    <a:pt x="1475130" y="1947489"/>
                  </a:lnTo>
                  <a:cubicBezTo>
                    <a:pt x="1485539" y="1947409"/>
                    <a:pt x="1495718" y="1944421"/>
                    <a:pt x="1504524" y="1938872"/>
                  </a:cubicBezTo>
                  <a:cubicBezTo>
                    <a:pt x="1515022" y="1931800"/>
                    <a:pt x="1523011" y="1921590"/>
                    <a:pt x="1527334" y="1909697"/>
                  </a:cubicBezTo>
                  <a:cubicBezTo>
                    <a:pt x="1534167" y="1891997"/>
                    <a:pt x="1538868" y="1873560"/>
                    <a:pt x="1541339" y="1854754"/>
                  </a:cubicBezTo>
                  <a:cubicBezTo>
                    <a:pt x="1545303" y="1826196"/>
                    <a:pt x="1547136" y="1797370"/>
                    <a:pt x="1546797" y="1768544"/>
                  </a:cubicBezTo>
                  <a:cubicBezTo>
                    <a:pt x="1549915" y="1720622"/>
                    <a:pt x="1543271" y="1672582"/>
                    <a:pt x="1527274" y="1627310"/>
                  </a:cubicBezTo>
                  <a:cubicBezTo>
                    <a:pt x="1519604" y="1604639"/>
                    <a:pt x="1498966" y="1588861"/>
                    <a:pt x="1475060" y="1587417"/>
                  </a:cubicBezTo>
                  <a:lnTo>
                    <a:pt x="836037" y="1587417"/>
                  </a:lnTo>
                  <a:cubicBezTo>
                    <a:pt x="834593" y="1564418"/>
                    <a:pt x="833497" y="1541090"/>
                    <a:pt x="832750" y="1517433"/>
                  </a:cubicBezTo>
                  <a:cubicBezTo>
                    <a:pt x="831983" y="1493636"/>
                    <a:pt x="831635" y="1467529"/>
                    <a:pt x="831635" y="1438703"/>
                  </a:cubicBezTo>
                  <a:cubicBezTo>
                    <a:pt x="831635" y="1412954"/>
                    <a:pt x="832013" y="1387425"/>
                    <a:pt x="832750" y="1362135"/>
                  </a:cubicBezTo>
                  <a:cubicBezTo>
                    <a:pt x="833447" y="1336944"/>
                    <a:pt x="834573" y="1310847"/>
                    <a:pt x="836037" y="1283484"/>
                  </a:cubicBezTo>
                  <a:lnTo>
                    <a:pt x="1475060" y="1283484"/>
                  </a:lnTo>
                  <a:cubicBezTo>
                    <a:pt x="1485628" y="1283335"/>
                    <a:pt x="1495898" y="1279938"/>
                    <a:pt x="1504464" y="1273753"/>
                  </a:cubicBezTo>
                  <a:cubicBezTo>
                    <a:pt x="1514783" y="1266073"/>
                    <a:pt x="1522702" y="1255614"/>
                    <a:pt x="1527274" y="1243592"/>
                  </a:cubicBezTo>
                  <a:cubicBezTo>
                    <a:pt x="1534097" y="1225861"/>
                    <a:pt x="1538799" y="1207404"/>
                    <a:pt x="1541269" y="1188578"/>
                  </a:cubicBezTo>
                  <a:cubicBezTo>
                    <a:pt x="1545184" y="1160758"/>
                    <a:pt x="1547016" y="1132688"/>
                    <a:pt x="1546728" y="1104599"/>
                  </a:cubicBezTo>
                  <a:cubicBezTo>
                    <a:pt x="1549576" y="1056688"/>
                    <a:pt x="1542942" y="1008707"/>
                    <a:pt x="1527204" y="963365"/>
                  </a:cubicBezTo>
                  <a:cubicBezTo>
                    <a:pt x="1514136" y="935366"/>
                    <a:pt x="1496734" y="921371"/>
                    <a:pt x="1475000" y="921371"/>
                  </a:cubicBezTo>
                  <a:lnTo>
                    <a:pt x="877374" y="921371"/>
                  </a:lnTo>
                  <a:cubicBezTo>
                    <a:pt x="887445" y="853170"/>
                    <a:pt x="907227" y="786751"/>
                    <a:pt x="936103" y="724158"/>
                  </a:cubicBezTo>
                  <a:cubicBezTo>
                    <a:pt x="962140" y="667899"/>
                    <a:pt x="999523" y="617628"/>
                    <a:pt x="1045901" y="576490"/>
                  </a:cubicBezTo>
                  <a:cubicBezTo>
                    <a:pt x="1094718" y="534405"/>
                    <a:pt x="1151684" y="502840"/>
                    <a:pt x="1213231" y="483755"/>
                  </a:cubicBezTo>
                  <a:cubicBezTo>
                    <a:pt x="1289670" y="460686"/>
                    <a:pt x="1369257" y="449749"/>
                    <a:pt x="1449082" y="451363"/>
                  </a:cubicBezTo>
                  <a:cubicBezTo>
                    <a:pt x="1524465" y="449958"/>
                    <a:pt x="1599619" y="460148"/>
                    <a:pt x="1671914" y="481593"/>
                  </a:cubicBezTo>
                  <a:cubicBezTo>
                    <a:pt x="1728452" y="499085"/>
                    <a:pt x="1783365" y="521446"/>
                    <a:pt x="1836028" y="548430"/>
                  </a:cubicBezTo>
                  <a:cubicBezTo>
                    <a:pt x="1882405" y="572874"/>
                    <a:pt x="1921182" y="595156"/>
                    <a:pt x="1952340" y="615267"/>
                  </a:cubicBezTo>
                  <a:cubicBezTo>
                    <a:pt x="1974761" y="632150"/>
                    <a:pt x="2001386" y="642579"/>
                    <a:pt x="2029316" y="645428"/>
                  </a:cubicBezTo>
                  <a:cubicBezTo>
                    <a:pt x="2040423" y="645587"/>
                    <a:pt x="2051340" y="642599"/>
                    <a:pt x="2060812" y="636822"/>
                  </a:cubicBezTo>
                  <a:cubicBezTo>
                    <a:pt x="2072217" y="628584"/>
                    <a:pt x="2080604" y="616870"/>
                    <a:pt x="2084748" y="603433"/>
                  </a:cubicBezTo>
                  <a:cubicBezTo>
                    <a:pt x="2092448" y="581161"/>
                    <a:pt x="2097149" y="557953"/>
                    <a:pt x="2098753" y="534425"/>
                  </a:cubicBezTo>
                  <a:cubicBezTo>
                    <a:pt x="2101970" y="504852"/>
                    <a:pt x="2103584" y="465606"/>
                    <a:pt x="2103584" y="416709"/>
                  </a:cubicBezTo>
                  <a:close/>
                </a:path>
              </a:pathLst>
            </a:custGeom>
            <a:noFill/>
            <a:ln w="5969" cap="flat">
              <a:solidFill>
                <a:srgbClr val="7C9EA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2703488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Bankowosc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0EC3E5-6F00-A046-BB50-FFA0E485F67B}"/>
              </a:ext>
            </a:extLst>
          </p:cNvPr>
          <p:cNvSpPr/>
          <p:nvPr userDrawn="1"/>
        </p:nvSpPr>
        <p:spPr>
          <a:xfrm>
            <a:off x="0" y="1340"/>
            <a:ext cx="12192000" cy="6856660"/>
          </a:xfrm>
          <a:prstGeom prst="rect">
            <a:avLst/>
          </a:prstGeom>
          <a:solidFill>
            <a:srgbClr val="234688"/>
          </a:solidFill>
          <a:ln>
            <a:solidFill>
              <a:srgbClr val="24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5A9AAD"/>
                </a:solidFill>
              </a:defRPr>
            </a:lvl1pPr>
          </a:lstStyle>
          <a:p>
            <a:pPr lvl="0"/>
            <a:r>
              <a:rPr lang="en-GB" err="1"/>
              <a:t>Bankowość</a:t>
            </a:r>
            <a:r>
              <a:rPr lang="en-GB"/>
              <a:t>, data XX.XX.XXXX</a:t>
            </a:r>
            <a:endParaRPr lang="en-PL"/>
          </a:p>
        </p:txBody>
      </p:sp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E3DA2BFC-4B84-0F4F-90B4-9D4C62566223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6" name="pole tekstowe 6">
            <a:extLst>
              <a:ext uri="{FF2B5EF4-FFF2-40B4-BE49-F238E27FC236}">
                <a16:creationId xmlns:a16="http://schemas.microsoft.com/office/drawing/2014/main" id="{86EC0BF0-4CC7-D642-9552-DD605979B158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19" name="Graphic 16">
            <a:extLst>
              <a:ext uri="{FF2B5EF4-FFF2-40B4-BE49-F238E27FC236}">
                <a16:creationId xmlns:a16="http://schemas.microsoft.com/office/drawing/2014/main" id="{28E5A99F-3BD9-914D-B971-BEBC662EF335}"/>
              </a:ext>
            </a:extLst>
          </p:cNvPr>
          <p:cNvGrpSpPr/>
          <p:nvPr/>
        </p:nvGrpSpPr>
        <p:grpSpPr>
          <a:xfrm>
            <a:off x="3862321" y="11629"/>
            <a:ext cx="8398761" cy="7572437"/>
            <a:chOff x="3862321" y="11629"/>
            <a:chExt cx="8398761" cy="7572437"/>
          </a:xfrm>
          <a:noFill/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20653EE-1248-B745-87F3-0FD33140F31E}"/>
                </a:ext>
              </a:extLst>
            </p:cNvPr>
            <p:cNvSpPr/>
            <p:nvPr/>
          </p:nvSpPr>
          <p:spPr>
            <a:xfrm flipV="1">
              <a:off x="5916521" y="11629"/>
              <a:ext cx="4313874" cy="1953621"/>
            </a:xfrm>
            <a:custGeom>
              <a:avLst/>
              <a:gdLst>
                <a:gd name="connsiteX0" fmla="*/ 380158 w 4313874"/>
                <a:gd name="connsiteY0" fmla="*/ 34 h 1953621"/>
                <a:gd name="connsiteX1" fmla="*/ 726922 w 4313874"/>
                <a:gd name="connsiteY1" fmla="*/ 228952 h 1953621"/>
                <a:gd name="connsiteX2" fmla="*/ 2821441 w 4313874"/>
                <a:gd name="connsiteY2" fmla="*/ 1076931 h 1953621"/>
                <a:gd name="connsiteX3" fmla="*/ 3171064 w 4313874"/>
                <a:gd name="connsiteY3" fmla="*/ 873154 h 1953621"/>
                <a:gd name="connsiteX4" fmla="*/ 2960413 w 4313874"/>
                <a:gd name="connsiteY4" fmla="*/ 840821 h 1953621"/>
                <a:gd name="connsiteX5" fmla="*/ 2822885 w 4313874"/>
                <a:gd name="connsiteY5" fmla="*/ 656328 h 1953621"/>
                <a:gd name="connsiteX6" fmla="*/ 2917931 w 4313874"/>
                <a:gd name="connsiteY6" fmla="*/ 531072 h 1953621"/>
                <a:gd name="connsiteX7" fmla="*/ 4076317 w 4313874"/>
                <a:gd name="connsiteY7" fmla="*/ 14447 h 1953621"/>
                <a:gd name="connsiteX8" fmla="*/ 4232801 w 4313874"/>
                <a:gd name="connsiteY8" fmla="*/ 25862 h 1953621"/>
                <a:gd name="connsiteX9" fmla="*/ 4308034 w 4313874"/>
                <a:gd name="connsiteY9" fmla="*/ 162185 h 1953621"/>
                <a:gd name="connsiteX10" fmla="*/ 4314260 w 4313874"/>
                <a:gd name="connsiteY10" fmla="*/ 1427929 h 1953621"/>
                <a:gd name="connsiteX11" fmla="*/ 4198018 w 4313874"/>
                <a:gd name="connsiteY11" fmla="*/ 1584691 h 1953621"/>
                <a:gd name="connsiteX12" fmla="*/ 4013126 w 4313874"/>
                <a:gd name="connsiteY12" fmla="*/ 1519050 h 1953621"/>
                <a:gd name="connsiteX13" fmla="*/ 3853555 w 4313874"/>
                <a:gd name="connsiteY13" fmla="*/ 1281097 h 1953621"/>
                <a:gd name="connsiteX14" fmla="*/ 510684 w 4313874"/>
                <a:gd name="connsiteY14" fmla="*/ 1241204 h 1953621"/>
                <a:gd name="connsiteX15" fmla="*/ 30446 w 4313874"/>
                <a:gd name="connsiteY15" fmla="*/ 523651 h 1953621"/>
                <a:gd name="connsiteX16" fmla="*/ 63615 w 4313874"/>
                <a:gd name="connsiteY16" fmla="*/ 168829 h 1953621"/>
                <a:gd name="connsiteX17" fmla="*/ 380228 w 4313874"/>
                <a:gd name="connsiteY17" fmla="*/ 34 h 195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874" h="1953621">
                  <a:moveTo>
                    <a:pt x="380158" y="34"/>
                  </a:moveTo>
                  <a:cubicBezTo>
                    <a:pt x="531243" y="-255"/>
                    <a:pt x="667825" y="89910"/>
                    <a:pt x="726922" y="228952"/>
                  </a:cubicBezTo>
                  <a:cubicBezTo>
                    <a:pt x="1071146" y="1041501"/>
                    <a:pt x="2008892" y="1421155"/>
                    <a:pt x="2821441" y="1076931"/>
                  </a:cubicBezTo>
                  <a:cubicBezTo>
                    <a:pt x="2946140" y="1024099"/>
                    <a:pt x="3063627" y="955629"/>
                    <a:pt x="3171064" y="873154"/>
                  </a:cubicBezTo>
                  <a:lnTo>
                    <a:pt x="2960413" y="840821"/>
                  </a:lnTo>
                  <a:cubicBezTo>
                    <a:pt x="2871484" y="827853"/>
                    <a:pt x="2809926" y="745248"/>
                    <a:pt x="2822885" y="656328"/>
                  </a:cubicBezTo>
                  <a:cubicBezTo>
                    <a:pt x="2830963" y="601026"/>
                    <a:pt x="2866842" y="553732"/>
                    <a:pt x="2917931" y="531072"/>
                  </a:cubicBezTo>
                  <a:lnTo>
                    <a:pt x="4076317" y="14447"/>
                  </a:lnTo>
                  <a:cubicBezTo>
                    <a:pt x="4127107" y="-8124"/>
                    <a:pt x="4185816" y="-3851"/>
                    <a:pt x="4232801" y="25862"/>
                  </a:cubicBezTo>
                  <a:cubicBezTo>
                    <a:pt x="4279437" y="55545"/>
                    <a:pt x="4307785" y="106903"/>
                    <a:pt x="4308034" y="162185"/>
                  </a:cubicBezTo>
                  <a:lnTo>
                    <a:pt x="4314260" y="1427929"/>
                  </a:lnTo>
                  <a:cubicBezTo>
                    <a:pt x="4314379" y="1500114"/>
                    <a:pt x="4267136" y="1563833"/>
                    <a:pt x="4198018" y="1584691"/>
                  </a:cubicBezTo>
                  <a:cubicBezTo>
                    <a:pt x="4128661" y="1605629"/>
                    <a:pt x="4053746" y="1579033"/>
                    <a:pt x="4013126" y="1519050"/>
                  </a:cubicBezTo>
                  <a:lnTo>
                    <a:pt x="3853555" y="1281097"/>
                  </a:lnTo>
                  <a:cubicBezTo>
                    <a:pt x="2919435" y="2193194"/>
                    <a:pt x="1422781" y="2175334"/>
                    <a:pt x="510684" y="1241204"/>
                  </a:cubicBezTo>
                  <a:cubicBezTo>
                    <a:pt x="307913" y="1033532"/>
                    <a:pt x="145114" y="790290"/>
                    <a:pt x="30446" y="523651"/>
                  </a:cubicBezTo>
                  <a:cubicBezTo>
                    <a:pt x="-19238" y="407389"/>
                    <a:pt x="-6757" y="273885"/>
                    <a:pt x="63615" y="168829"/>
                  </a:cubicBezTo>
                  <a:cubicBezTo>
                    <a:pt x="134367" y="63265"/>
                    <a:pt x="253129" y="-66"/>
                    <a:pt x="380228" y="34"/>
                  </a:cubicBezTo>
                  <a:close/>
                </a:path>
              </a:pathLst>
            </a:custGeom>
            <a:noFill/>
            <a:ln w="99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FC6B53E-9966-B342-86D9-EA75083D7B02}"/>
                </a:ext>
              </a:extLst>
            </p:cNvPr>
            <p:cNvSpPr/>
            <p:nvPr/>
          </p:nvSpPr>
          <p:spPr>
            <a:xfrm flipV="1">
              <a:off x="5916521" y="11629"/>
              <a:ext cx="4313874" cy="1953621"/>
            </a:xfrm>
            <a:custGeom>
              <a:avLst/>
              <a:gdLst>
                <a:gd name="connsiteX0" fmla="*/ 380158 w 4313874"/>
                <a:gd name="connsiteY0" fmla="*/ 34 h 1953621"/>
                <a:gd name="connsiteX1" fmla="*/ 726922 w 4313874"/>
                <a:gd name="connsiteY1" fmla="*/ 228952 h 1953621"/>
                <a:gd name="connsiteX2" fmla="*/ 2821441 w 4313874"/>
                <a:gd name="connsiteY2" fmla="*/ 1076931 h 1953621"/>
                <a:gd name="connsiteX3" fmla="*/ 3171064 w 4313874"/>
                <a:gd name="connsiteY3" fmla="*/ 873154 h 1953621"/>
                <a:gd name="connsiteX4" fmla="*/ 2960413 w 4313874"/>
                <a:gd name="connsiteY4" fmla="*/ 840821 h 1953621"/>
                <a:gd name="connsiteX5" fmla="*/ 2822885 w 4313874"/>
                <a:gd name="connsiteY5" fmla="*/ 656328 h 1953621"/>
                <a:gd name="connsiteX6" fmla="*/ 2917931 w 4313874"/>
                <a:gd name="connsiteY6" fmla="*/ 531072 h 1953621"/>
                <a:gd name="connsiteX7" fmla="*/ 4076317 w 4313874"/>
                <a:gd name="connsiteY7" fmla="*/ 14447 h 1953621"/>
                <a:gd name="connsiteX8" fmla="*/ 4232801 w 4313874"/>
                <a:gd name="connsiteY8" fmla="*/ 25862 h 1953621"/>
                <a:gd name="connsiteX9" fmla="*/ 4308034 w 4313874"/>
                <a:gd name="connsiteY9" fmla="*/ 162185 h 1953621"/>
                <a:gd name="connsiteX10" fmla="*/ 4314260 w 4313874"/>
                <a:gd name="connsiteY10" fmla="*/ 1427929 h 1953621"/>
                <a:gd name="connsiteX11" fmla="*/ 4198018 w 4313874"/>
                <a:gd name="connsiteY11" fmla="*/ 1584691 h 1953621"/>
                <a:gd name="connsiteX12" fmla="*/ 4013126 w 4313874"/>
                <a:gd name="connsiteY12" fmla="*/ 1519050 h 1953621"/>
                <a:gd name="connsiteX13" fmla="*/ 3853555 w 4313874"/>
                <a:gd name="connsiteY13" fmla="*/ 1281097 h 1953621"/>
                <a:gd name="connsiteX14" fmla="*/ 510684 w 4313874"/>
                <a:gd name="connsiteY14" fmla="*/ 1241204 h 1953621"/>
                <a:gd name="connsiteX15" fmla="*/ 30446 w 4313874"/>
                <a:gd name="connsiteY15" fmla="*/ 523651 h 1953621"/>
                <a:gd name="connsiteX16" fmla="*/ 63615 w 4313874"/>
                <a:gd name="connsiteY16" fmla="*/ 168829 h 1953621"/>
                <a:gd name="connsiteX17" fmla="*/ 380228 w 4313874"/>
                <a:gd name="connsiteY17" fmla="*/ 34 h 195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874" h="1953621">
                  <a:moveTo>
                    <a:pt x="380158" y="34"/>
                  </a:moveTo>
                  <a:cubicBezTo>
                    <a:pt x="531243" y="-255"/>
                    <a:pt x="667825" y="89910"/>
                    <a:pt x="726922" y="228952"/>
                  </a:cubicBezTo>
                  <a:cubicBezTo>
                    <a:pt x="1071146" y="1041501"/>
                    <a:pt x="2008892" y="1421155"/>
                    <a:pt x="2821441" y="1076931"/>
                  </a:cubicBezTo>
                  <a:cubicBezTo>
                    <a:pt x="2946140" y="1024099"/>
                    <a:pt x="3063627" y="955629"/>
                    <a:pt x="3171064" y="873154"/>
                  </a:cubicBezTo>
                  <a:lnTo>
                    <a:pt x="2960413" y="840821"/>
                  </a:lnTo>
                  <a:cubicBezTo>
                    <a:pt x="2871484" y="827853"/>
                    <a:pt x="2809926" y="745248"/>
                    <a:pt x="2822885" y="656328"/>
                  </a:cubicBezTo>
                  <a:cubicBezTo>
                    <a:pt x="2830963" y="601026"/>
                    <a:pt x="2866842" y="553732"/>
                    <a:pt x="2917931" y="531072"/>
                  </a:cubicBezTo>
                  <a:lnTo>
                    <a:pt x="4076317" y="14447"/>
                  </a:lnTo>
                  <a:cubicBezTo>
                    <a:pt x="4127107" y="-8124"/>
                    <a:pt x="4185816" y="-3851"/>
                    <a:pt x="4232801" y="25862"/>
                  </a:cubicBezTo>
                  <a:cubicBezTo>
                    <a:pt x="4279437" y="55545"/>
                    <a:pt x="4307785" y="106903"/>
                    <a:pt x="4308034" y="162185"/>
                  </a:cubicBezTo>
                  <a:lnTo>
                    <a:pt x="4314260" y="1427929"/>
                  </a:lnTo>
                  <a:cubicBezTo>
                    <a:pt x="4314379" y="1500114"/>
                    <a:pt x="4267136" y="1563833"/>
                    <a:pt x="4198018" y="1584691"/>
                  </a:cubicBezTo>
                  <a:cubicBezTo>
                    <a:pt x="4128661" y="1605629"/>
                    <a:pt x="4053746" y="1579033"/>
                    <a:pt x="4013126" y="1519050"/>
                  </a:cubicBezTo>
                  <a:lnTo>
                    <a:pt x="3853555" y="1281097"/>
                  </a:lnTo>
                  <a:cubicBezTo>
                    <a:pt x="2919435" y="2193194"/>
                    <a:pt x="1422781" y="2175334"/>
                    <a:pt x="510684" y="1241204"/>
                  </a:cubicBezTo>
                  <a:cubicBezTo>
                    <a:pt x="307913" y="1033532"/>
                    <a:pt x="145114" y="790290"/>
                    <a:pt x="30446" y="523651"/>
                  </a:cubicBezTo>
                  <a:cubicBezTo>
                    <a:pt x="-19238" y="407389"/>
                    <a:pt x="-6757" y="273885"/>
                    <a:pt x="63615" y="168829"/>
                  </a:cubicBezTo>
                  <a:cubicBezTo>
                    <a:pt x="134367" y="63265"/>
                    <a:pt x="253129" y="-66"/>
                    <a:pt x="380228" y="34"/>
                  </a:cubicBezTo>
                  <a:close/>
                </a:path>
              </a:pathLst>
            </a:custGeom>
            <a:noFill/>
            <a:ln w="4977" cap="flat">
              <a:solidFill>
                <a:srgbClr val="24488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1553D6B-7426-2B43-9C34-45B3DB07772F}"/>
                </a:ext>
              </a:extLst>
            </p:cNvPr>
            <p:cNvSpPr/>
            <p:nvPr/>
          </p:nvSpPr>
          <p:spPr>
            <a:xfrm flipV="1">
              <a:off x="6004811" y="5630331"/>
              <a:ext cx="4313695" cy="1953735"/>
            </a:xfrm>
            <a:custGeom>
              <a:avLst/>
              <a:gdLst>
                <a:gd name="connsiteX0" fmla="*/ 4251302 w 4313695"/>
                <a:gd name="connsiteY0" fmla="*/ 1785895 h 1953735"/>
                <a:gd name="connsiteX1" fmla="*/ 3934550 w 4313695"/>
                <a:gd name="connsiteY1" fmla="*/ 1954700 h 1953735"/>
                <a:gd name="connsiteX2" fmla="*/ 3587786 w 4313695"/>
                <a:gd name="connsiteY2" fmla="*/ 1725851 h 1953735"/>
                <a:gd name="connsiteX3" fmla="*/ 1494014 w 4313695"/>
                <a:gd name="connsiteY3" fmla="*/ 877384 h 1953735"/>
                <a:gd name="connsiteX4" fmla="*/ 1143993 w 4313695"/>
                <a:gd name="connsiteY4" fmla="*/ 1081300 h 1953735"/>
                <a:gd name="connsiteX5" fmla="*/ 1354504 w 4313695"/>
                <a:gd name="connsiteY5" fmla="*/ 1113763 h 1953735"/>
                <a:gd name="connsiteX6" fmla="*/ 1492122 w 4313695"/>
                <a:gd name="connsiteY6" fmla="*/ 1297947 h 1953735"/>
                <a:gd name="connsiteX7" fmla="*/ 1396917 w 4313695"/>
                <a:gd name="connsiteY7" fmla="*/ 1423373 h 1953735"/>
                <a:gd name="connsiteX8" fmla="*/ 238540 w 4313695"/>
                <a:gd name="connsiteY8" fmla="*/ 1940207 h 1953735"/>
                <a:gd name="connsiteX9" fmla="*/ 82186 w 4313695"/>
                <a:gd name="connsiteY9" fmla="*/ 1928742 h 1953735"/>
                <a:gd name="connsiteX10" fmla="*/ 6743 w 4313695"/>
                <a:gd name="connsiteY10" fmla="*/ 1792399 h 1953735"/>
                <a:gd name="connsiteX11" fmla="*/ 787 w 4313695"/>
                <a:gd name="connsiteY11" fmla="*/ 526596 h 1953735"/>
                <a:gd name="connsiteX12" fmla="*/ 117108 w 4313695"/>
                <a:gd name="connsiteY12" fmla="*/ 369903 h 1953735"/>
                <a:gd name="connsiteX13" fmla="*/ 302070 w 4313695"/>
                <a:gd name="connsiteY13" fmla="*/ 435554 h 1953735"/>
                <a:gd name="connsiteX14" fmla="*/ 461571 w 4313695"/>
                <a:gd name="connsiteY14" fmla="*/ 673497 h 1953735"/>
                <a:gd name="connsiteX15" fmla="*/ 3803845 w 4313695"/>
                <a:gd name="connsiteY15" fmla="*/ 713191 h 1953735"/>
                <a:gd name="connsiteX16" fmla="*/ 4284272 w 4313695"/>
                <a:gd name="connsiteY16" fmla="*/ 1431073 h 1953735"/>
                <a:gd name="connsiteX17" fmla="*/ 4251302 w 4313695"/>
                <a:gd name="connsiteY17" fmla="*/ 1785895 h 195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695" h="1953735">
                  <a:moveTo>
                    <a:pt x="4251302" y="1785895"/>
                  </a:moveTo>
                  <a:cubicBezTo>
                    <a:pt x="4180451" y="1891439"/>
                    <a:pt x="4061669" y="1954740"/>
                    <a:pt x="3934550" y="1954700"/>
                  </a:cubicBezTo>
                  <a:cubicBezTo>
                    <a:pt x="3783515" y="1954909"/>
                    <a:pt x="3646983" y="1864804"/>
                    <a:pt x="3587786" y="1725851"/>
                  </a:cubicBezTo>
                  <a:cubicBezTo>
                    <a:pt x="3243901" y="913372"/>
                    <a:pt x="2306483" y="533498"/>
                    <a:pt x="1494014" y="877384"/>
                  </a:cubicBezTo>
                  <a:cubicBezTo>
                    <a:pt x="1369146" y="930226"/>
                    <a:pt x="1251540" y="998746"/>
                    <a:pt x="1143993" y="1081300"/>
                  </a:cubicBezTo>
                  <a:lnTo>
                    <a:pt x="1354504" y="1113763"/>
                  </a:lnTo>
                  <a:cubicBezTo>
                    <a:pt x="1443374" y="1126612"/>
                    <a:pt x="1504981" y="1209077"/>
                    <a:pt x="1492122" y="1297947"/>
                  </a:cubicBezTo>
                  <a:cubicBezTo>
                    <a:pt x="1484103" y="1353359"/>
                    <a:pt x="1448135" y="1400752"/>
                    <a:pt x="1396917" y="1423373"/>
                  </a:cubicBezTo>
                  <a:lnTo>
                    <a:pt x="238540" y="1940207"/>
                  </a:lnTo>
                  <a:cubicBezTo>
                    <a:pt x="187770" y="1962738"/>
                    <a:pt x="129111" y="1958425"/>
                    <a:pt x="82186" y="1928742"/>
                  </a:cubicBezTo>
                  <a:cubicBezTo>
                    <a:pt x="35490" y="1899079"/>
                    <a:pt x="7072" y="1847721"/>
                    <a:pt x="6743" y="1792399"/>
                  </a:cubicBezTo>
                  <a:lnTo>
                    <a:pt x="787" y="526596"/>
                  </a:lnTo>
                  <a:cubicBezTo>
                    <a:pt x="588" y="454370"/>
                    <a:pt x="47911" y="390611"/>
                    <a:pt x="117108" y="369903"/>
                  </a:cubicBezTo>
                  <a:cubicBezTo>
                    <a:pt x="186485" y="348995"/>
                    <a:pt x="261400" y="375581"/>
                    <a:pt x="302070" y="435554"/>
                  </a:cubicBezTo>
                  <a:lnTo>
                    <a:pt x="461571" y="673497"/>
                  </a:lnTo>
                  <a:cubicBezTo>
                    <a:pt x="1395472" y="-238490"/>
                    <a:pt x="2891867" y="-220720"/>
                    <a:pt x="3803845" y="713191"/>
                  </a:cubicBezTo>
                  <a:cubicBezTo>
                    <a:pt x="4006725" y="920932"/>
                    <a:pt x="4169584" y="1164303"/>
                    <a:pt x="4284272" y="1431073"/>
                  </a:cubicBezTo>
                  <a:cubicBezTo>
                    <a:pt x="4334116" y="1547295"/>
                    <a:pt x="4321705" y="1680849"/>
                    <a:pt x="4251302" y="1785895"/>
                  </a:cubicBezTo>
                </a:path>
              </a:pathLst>
            </a:custGeom>
            <a:noFill/>
            <a:ln w="99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E98FC8-A72C-2848-9B1A-6F8E04C2BF78}"/>
                </a:ext>
              </a:extLst>
            </p:cNvPr>
            <p:cNvSpPr/>
            <p:nvPr/>
          </p:nvSpPr>
          <p:spPr>
            <a:xfrm flipV="1">
              <a:off x="6004811" y="5630331"/>
              <a:ext cx="4313695" cy="1953735"/>
            </a:xfrm>
            <a:custGeom>
              <a:avLst/>
              <a:gdLst>
                <a:gd name="connsiteX0" fmla="*/ 4251302 w 4313695"/>
                <a:gd name="connsiteY0" fmla="*/ 1785895 h 1953735"/>
                <a:gd name="connsiteX1" fmla="*/ 3934550 w 4313695"/>
                <a:gd name="connsiteY1" fmla="*/ 1954700 h 1953735"/>
                <a:gd name="connsiteX2" fmla="*/ 3587786 w 4313695"/>
                <a:gd name="connsiteY2" fmla="*/ 1725851 h 1953735"/>
                <a:gd name="connsiteX3" fmla="*/ 1494014 w 4313695"/>
                <a:gd name="connsiteY3" fmla="*/ 877384 h 1953735"/>
                <a:gd name="connsiteX4" fmla="*/ 1143993 w 4313695"/>
                <a:gd name="connsiteY4" fmla="*/ 1081300 h 1953735"/>
                <a:gd name="connsiteX5" fmla="*/ 1354504 w 4313695"/>
                <a:gd name="connsiteY5" fmla="*/ 1113763 h 1953735"/>
                <a:gd name="connsiteX6" fmla="*/ 1492122 w 4313695"/>
                <a:gd name="connsiteY6" fmla="*/ 1297947 h 1953735"/>
                <a:gd name="connsiteX7" fmla="*/ 1396917 w 4313695"/>
                <a:gd name="connsiteY7" fmla="*/ 1423373 h 1953735"/>
                <a:gd name="connsiteX8" fmla="*/ 238540 w 4313695"/>
                <a:gd name="connsiteY8" fmla="*/ 1940207 h 1953735"/>
                <a:gd name="connsiteX9" fmla="*/ 82186 w 4313695"/>
                <a:gd name="connsiteY9" fmla="*/ 1928742 h 1953735"/>
                <a:gd name="connsiteX10" fmla="*/ 6743 w 4313695"/>
                <a:gd name="connsiteY10" fmla="*/ 1792399 h 1953735"/>
                <a:gd name="connsiteX11" fmla="*/ 787 w 4313695"/>
                <a:gd name="connsiteY11" fmla="*/ 526596 h 1953735"/>
                <a:gd name="connsiteX12" fmla="*/ 117108 w 4313695"/>
                <a:gd name="connsiteY12" fmla="*/ 369903 h 1953735"/>
                <a:gd name="connsiteX13" fmla="*/ 302070 w 4313695"/>
                <a:gd name="connsiteY13" fmla="*/ 435554 h 1953735"/>
                <a:gd name="connsiteX14" fmla="*/ 461571 w 4313695"/>
                <a:gd name="connsiteY14" fmla="*/ 673497 h 1953735"/>
                <a:gd name="connsiteX15" fmla="*/ 3803845 w 4313695"/>
                <a:gd name="connsiteY15" fmla="*/ 713191 h 1953735"/>
                <a:gd name="connsiteX16" fmla="*/ 4284272 w 4313695"/>
                <a:gd name="connsiteY16" fmla="*/ 1431073 h 1953735"/>
                <a:gd name="connsiteX17" fmla="*/ 4251302 w 4313695"/>
                <a:gd name="connsiteY17" fmla="*/ 1785895 h 195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3695" h="1953735">
                  <a:moveTo>
                    <a:pt x="4251302" y="1785895"/>
                  </a:moveTo>
                  <a:cubicBezTo>
                    <a:pt x="4180451" y="1891439"/>
                    <a:pt x="4061669" y="1954740"/>
                    <a:pt x="3934550" y="1954700"/>
                  </a:cubicBezTo>
                  <a:cubicBezTo>
                    <a:pt x="3783515" y="1954909"/>
                    <a:pt x="3646983" y="1864804"/>
                    <a:pt x="3587786" y="1725851"/>
                  </a:cubicBezTo>
                  <a:cubicBezTo>
                    <a:pt x="3243901" y="913372"/>
                    <a:pt x="2306483" y="533498"/>
                    <a:pt x="1494014" y="877384"/>
                  </a:cubicBezTo>
                  <a:cubicBezTo>
                    <a:pt x="1369146" y="930226"/>
                    <a:pt x="1251540" y="998746"/>
                    <a:pt x="1143993" y="1081300"/>
                  </a:cubicBezTo>
                  <a:lnTo>
                    <a:pt x="1354504" y="1113763"/>
                  </a:lnTo>
                  <a:cubicBezTo>
                    <a:pt x="1443374" y="1126612"/>
                    <a:pt x="1504981" y="1209077"/>
                    <a:pt x="1492122" y="1297947"/>
                  </a:cubicBezTo>
                  <a:cubicBezTo>
                    <a:pt x="1484103" y="1353359"/>
                    <a:pt x="1448135" y="1400752"/>
                    <a:pt x="1396917" y="1423373"/>
                  </a:cubicBezTo>
                  <a:lnTo>
                    <a:pt x="238540" y="1940207"/>
                  </a:lnTo>
                  <a:cubicBezTo>
                    <a:pt x="187770" y="1962738"/>
                    <a:pt x="129111" y="1958425"/>
                    <a:pt x="82186" y="1928742"/>
                  </a:cubicBezTo>
                  <a:cubicBezTo>
                    <a:pt x="35490" y="1899079"/>
                    <a:pt x="7072" y="1847721"/>
                    <a:pt x="6743" y="1792399"/>
                  </a:cubicBezTo>
                  <a:lnTo>
                    <a:pt x="787" y="526596"/>
                  </a:lnTo>
                  <a:cubicBezTo>
                    <a:pt x="588" y="454370"/>
                    <a:pt x="47911" y="390611"/>
                    <a:pt x="117108" y="369903"/>
                  </a:cubicBezTo>
                  <a:cubicBezTo>
                    <a:pt x="186485" y="348995"/>
                    <a:pt x="261400" y="375581"/>
                    <a:pt x="302070" y="435554"/>
                  </a:cubicBezTo>
                  <a:lnTo>
                    <a:pt x="461571" y="673497"/>
                  </a:lnTo>
                  <a:cubicBezTo>
                    <a:pt x="1395472" y="-238490"/>
                    <a:pt x="2891867" y="-220720"/>
                    <a:pt x="3803845" y="713191"/>
                  </a:cubicBezTo>
                  <a:cubicBezTo>
                    <a:pt x="4006725" y="920932"/>
                    <a:pt x="4169584" y="1164303"/>
                    <a:pt x="4284272" y="1431073"/>
                  </a:cubicBezTo>
                  <a:cubicBezTo>
                    <a:pt x="4334116" y="1547295"/>
                    <a:pt x="4321705" y="1680849"/>
                    <a:pt x="4251302" y="1785895"/>
                  </a:cubicBezTo>
                  <a:close/>
                </a:path>
              </a:pathLst>
            </a:custGeom>
            <a:noFill/>
            <a:ln w="4977" cap="flat">
              <a:solidFill>
                <a:srgbClr val="24488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E41E1BA-1BD0-B44E-B270-7AC0E9B04326}"/>
                </a:ext>
              </a:extLst>
            </p:cNvPr>
            <p:cNvSpPr/>
            <p:nvPr/>
          </p:nvSpPr>
          <p:spPr>
            <a:xfrm flipV="1">
              <a:off x="3862321" y="1888756"/>
              <a:ext cx="1889445" cy="3818290"/>
            </a:xfrm>
            <a:custGeom>
              <a:avLst/>
              <a:gdLst>
                <a:gd name="connsiteX0" fmla="*/ 1889501 w 1889445"/>
                <a:gd name="connsiteY0" fmla="*/ 1378314 h 3818290"/>
                <a:gd name="connsiteX1" fmla="*/ 1823232 w 1889445"/>
                <a:gd name="connsiteY1" fmla="*/ 1044140 h 3818290"/>
                <a:gd name="connsiteX2" fmla="*/ 1635173 w 1889445"/>
                <a:gd name="connsiteY2" fmla="*/ 787650 h 3818290"/>
                <a:gd name="connsiteX3" fmla="*/ 1341729 w 1889445"/>
                <a:gd name="connsiteY3" fmla="*/ 615140 h 3818290"/>
                <a:gd name="connsiteX4" fmla="*/ 961367 w 1889445"/>
                <a:gd name="connsiteY4" fmla="*/ 533183 h 3818290"/>
                <a:gd name="connsiteX5" fmla="*/ 915597 w 1889445"/>
                <a:gd name="connsiteY5" fmla="*/ 71701 h 3818290"/>
                <a:gd name="connsiteX6" fmla="*/ 905796 w 1889445"/>
                <a:gd name="connsiteY6" fmla="*/ 41470 h 3818290"/>
                <a:gd name="connsiteX7" fmla="*/ 877806 w 1889445"/>
                <a:gd name="connsiteY7" fmla="*/ 19985 h 3818290"/>
                <a:gd name="connsiteX8" fmla="*/ 821259 w 1889445"/>
                <a:gd name="connsiteY8" fmla="*/ 5990 h 3818290"/>
                <a:gd name="connsiteX9" fmla="*/ 731044 w 1889445"/>
                <a:gd name="connsiteY9" fmla="*/ 531 h 3818290"/>
                <a:gd name="connsiteX10" fmla="*/ 619076 w 1889445"/>
                <a:gd name="connsiteY10" fmla="*/ 7036 h 3818290"/>
                <a:gd name="connsiteX11" fmla="*/ 552727 w 1889445"/>
                <a:gd name="connsiteY11" fmla="*/ 25373 h 3818290"/>
                <a:gd name="connsiteX12" fmla="*/ 521231 w 1889445"/>
                <a:gd name="connsiteY12" fmla="*/ 56650 h 3818290"/>
                <a:gd name="connsiteX13" fmla="*/ 517944 w 1889445"/>
                <a:gd name="connsiteY13" fmla="*/ 99830 h 3818290"/>
                <a:gd name="connsiteX14" fmla="*/ 563574 w 1889445"/>
                <a:gd name="connsiteY14" fmla="*/ 537376 h 3818290"/>
                <a:gd name="connsiteX15" fmla="*/ 387498 w 1889445"/>
                <a:gd name="connsiteY15" fmla="*/ 570894 h 3818290"/>
                <a:gd name="connsiteX16" fmla="*/ 237519 w 1889445"/>
                <a:gd name="connsiteY16" fmla="*/ 616176 h 3818290"/>
                <a:gd name="connsiteX17" fmla="*/ 121137 w 1889445"/>
                <a:gd name="connsiteY17" fmla="*/ 666846 h 3818290"/>
                <a:gd name="connsiteX18" fmla="*/ 47228 w 1889445"/>
                <a:gd name="connsiteY18" fmla="*/ 717447 h 3818290"/>
                <a:gd name="connsiteX19" fmla="*/ 11400 w 1889445"/>
                <a:gd name="connsiteY19" fmla="*/ 790798 h 3818290"/>
                <a:gd name="connsiteX20" fmla="*/ 483 w 1889445"/>
                <a:gd name="connsiteY20" fmla="*/ 934123 h 3818290"/>
                <a:gd name="connsiteX21" fmla="*/ 4825 w 1889445"/>
                <a:gd name="connsiteY21" fmla="*/ 1054838 h 3818290"/>
                <a:gd name="connsiteX22" fmla="*/ 20006 w 1889445"/>
                <a:gd name="connsiteY22" fmla="*/ 1128189 h 3818290"/>
                <a:gd name="connsiteX23" fmla="*/ 47159 w 1889445"/>
                <a:gd name="connsiteY23" fmla="*/ 1163819 h 3818290"/>
                <a:gd name="connsiteX24" fmla="*/ 85229 w 1889445"/>
                <a:gd name="connsiteY24" fmla="*/ 1173540 h 3818290"/>
                <a:gd name="connsiteX25" fmla="*/ 167813 w 1889445"/>
                <a:gd name="connsiteY25" fmla="*/ 1141128 h 3818290"/>
                <a:gd name="connsiteX26" fmla="*/ 307015 w 1889445"/>
                <a:gd name="connsiteY26" fmla="*/ 1069968 h 3818290"/>
                <a:gd name="connsiteX27" fmla="*/ 512346 w 1889445"/>
                <a:gd name="connsiteY27" fmla="*/ 998789 h 3818290"/>
                <a:gd name="connsiteX28" fmla="*/ 796068 w 1889445"/>
                <a:gd name="connsiteY28" fmla="*/ 966456 h 3818290"/>
                <a:gd name="connsiteX29" fmla="*/ 1174328 w 1889445"/>
                <a:gd name="connsiteY29" fmla="*/ 1060227 h 3818290"/>
                <a:gd name="connsiteX30" fmla="*/ 1298200 w 1889445"/>
                <a:gd name="connsiteY30" fmla="*/ 1309305 h 3818290"/>
                <a:gd name="connsiteX31" fmla="*/ 1244950 w 1889445"/>
                <a:gd name="connsiteY31" fmla="*/ 1479585 h 3818290"/>
                <a:gd name="connsiteX32" fmla="*/ 1102531 w 1889445"/>
                <a:gd name="connsiteY32" fmla="*/ 1597012 h 3818290"/>
                <a:gd name="connsiteX33" fmla="*/ 901523 w 1889445"/>
                <a:gd name="connsiteY33" fmla="*/ 1687575 h 3818290"/>
                <a:gd name="connsiteX34" fmla="*/ 672117 w 1889445"/>
                <a:gd name="connsiteY34" fmla="*/ 1772750 h 3818290"/>
                <a:gd name="connsiteX35" fmla="*/ 442850 w 1889445"/>
                <a:gd name="connsiteY35" fmla="*/ 1878354 h 3818290"/>
                <a:gd name="connsiteX36" fmla="*/ 241712 w 1889445"/>
                <a:gd name="connsiteY36" fmla="*/ 2027147 h 3818290"/>
                <a:gd name="connsiteX37" fmla="*/ 99293 w 1889445"/>
                <a:gd name="connsiteY37" fmla="*/ 2241573 h 3818290"/>
                <a:gd name="connsiteX38" fmla="*/ 46113 w 1889445"/>
                <a:gd name="connsiteY38" fmla="*/ 2546641 h 3818290"/>
                <a:gd name="connsiteX39" fmla="*/ 100419 w 1889445"/>
                <a:gd name="connsiteY39" fmla="*/ 2840573 h 3818290"/>
                <a:gd name="connsiteX40" fmla="*/ 256902 w 1889445"/>
                <a:gd name="connsiteY40" fmla="*/ 3072360 h 3818290"/>
                <a:gd name="connsiteX41" fmla="*/ 507933 w 1889445"/>
                <a:gd name="connsiteY41" fmla="*/ 3233326 h 3818290"/>
                <a:gd name="connsiteX42" fmla="*/ 845962 w 1889445"/>
                <a:gd name="connsiteY42" fmla="*/ 3316329 h 3818290"/>
                <a:gd name="connsiteX43" fmla="*/ 889421 w 1889445"/>
                <a:gd name="connsiteY43" fmla="*/ 3749672 h 3818290"/>
                <a:gd name="connsiteX44" fmla="*/ 899222 w 1889445"/>
                <a:gd name="connsiteY44" fmla="*/ 3778777 h 3818290"/>
                <a:gd name="connsiteX45" fmla="*/ 927212 w 1889445"/>
                <a:gd name="connsiteY45" fmla="*/ 3800342 h 3818290"/>
                <a:gd name="connsiteX46" fmla="*/ 982643 w 1889445"/>
                <a:gd name="connsiteY46" fmla="*/ 3814337 h 3818290"/>
                <a:gd name="connsiteX47" fmla="*/ 1073615 w 1889445"/>
                <a:gd name="connsiteY47" fmla="*/ 3818680 h 3818290"/>
                <a:gd name="connsiteX48" fmla="*/ 1185594 w 1889445"/>
                <a:gd name="connsiteY48" fmla="*/ 3812245 h 3818290"/>
                <a:gd name="connsiteX49" fmla="*/ 1254104 w 1889445"/>
                <a:gd name="connsiteY49" fmla="*/ 3793907 h 3818290"/>
                <a:gd name="connsiteX50" fmla="*/ 1284554 w 1889445"/>
                <a:gd name="connsiteY50" fmla="*/ 3762690 h 3818290"/>
                <a:gd name="connsiteX51" fmla="*/ 1291128 w 1889445"/>
                <a:gd name="connsiteY51" fmla="*/ 3719510 h 3818290"/>
                <a:gd name="connsiteX52" fmla="*/ 1247600 w 1889445"/>
                <a:gd name="connsiteY52" fmla="*/ 3311986 h 3818290"/>
                <a:gd name="connsiteX53" fmla="*/ 1375884 w 1889445"/>
                <a:gd name="connsiteY53" fmla="*/ 3288329 h 3818290"/>
                <a:gd name="connsiteX54" fmla="*/ 1501858 w 1889445"/>
                <a:gd name="connsiteY54" fmla="*/ 3252709 h 3818290"/>
                <a:gd name="connsiteX55" fmla="*/ 1608368 w 1889445"/>
                <a:gd name="connsiteY55" fmla="*/ 3209599 h 3818290"/>
                <a:gd name="connsiteX56" fmla="*/ 1674647 w 1889445"/>
                <a:gd name="connsiteY56" fmla="*/ 3168661 h 3818290"/>
                <a:gd name="connsiteX57" fmla="*/ 1702637 w 1889445"/>
                <a:gd name="connsiteY57" fmla="*/ 3131925 h 3818290"/>
                <a:gd name="connsiteX58" fmla="*/ 1717887 w 1889445"/>
                <a:gd name="connsiteY58" fmla="*/ 3086644 h 3818290"/>
                <a:gd name="connsiteX59" fmla="*/ 1725447 w 1889445"/>
                <a:gd name="connsiteY59" fmla="*/ 3021978 h 3818290"/>
                <a:gd name="connsiteX60" fmla="*/ 1727688 w 1889445"/>
                <a:gd name="connsiteY60" fmla="*/ 2934702 h 3818290"/>
                <a:gd name="connsiteX61" fmla="*/ 1724331 w 1889445"/>
                <a:gd name="connsiteY61" fmla="*/ 2824686 h 3818290"/>
                <a:gd name="connsiteX62" fmla="*/ 1712438 w 1889445"/>
                <a:gd name="connsiteY62" fmla="*/ 2758964 h 3818290"/>
                <a:gd name="connsiteX63" fmla="*/ 1692836 w 1889445"/>
                <a:gd name="connsiteY63" fmla="*/ 2728803 h 3818290"/>
                <a:gd name="connsiteX64" fmla="*/ 1666808 w 1889445"/>
                <a:gd name="connsiteY64" fmla="*/ 2721173 h 3818290"/>
                <a:gd name="connsiteX65" fmla="*/ 1584154 w 1889445"/>
                <a:gd name="connsiteY65" fmla="*/ 2749173 h 3818290"/>
                <a:gd name="connsiteX66" fmla="*/ 1450550 w 1889445"/>
                <a:gd name="connsiteY66" fmla="*/ 2809426 h 3818290"/>
                <a:gd name="connsiteX67" fmla="*/ 1267959 w 1889445"/>
                <a:gd name="connsiteY67" fmla="*/ 2869818 h 3818290"/>
                <a:gd name="connsiteX68" fmla="*/ 1040794 w 1889445"/>
                <a:gd name="connsiteY68" fmla="*/ 2897817 h 3818290"/>
                <a:gd name="connsiteX69" fmla="*/ 847287 w 1889445"/>
                <a:gd name="connsiteY69" fmla="*/ 2876262 h 3818290"/>
                <a:gd name="connsiteX70" fmla="*/ 716900 w 1889445"/>
                <a:gd name="connsiteY70" fmla="*/ 2815860 h 3818290"/>
                <a:gd name="connsiteX71" fmla="*/ 643001 w 1889445"/>
                <a:gd name="connsiteY71" fmla="*/ 2723205 h 3818290"/>
                <a:gd name="connsiteX72" fmla="*/ 619135 w 1889445"/>
                <a:gd name="connsiteY72" fmla="*/ 2604224 h 3818290"/>
                <a:gd name="connsiteX73" fmla="*/ 673511 w 1889445"/>
                <a:gd name="connsiteY73" fmla="*/ 2433955 h 3818290"/>
                <a:gd name="connsiteX74" fmla="*/ 818032 w 1889445"/>
                <a:gd name="connsiteY74" fmla="*/ 2315402 h 3818290"/>
                <a:gd name="connsiteX75" fmla="*/ 1022387 w 1889445"/>
                <a:gd name="connsiteY75" fmla="*/ 2224839 h 3818290"/>
                <a:gd name="connsiteX76" fmla="*/ 1255010 w 1889445"/>
                <a:gd name="connsiteY76" fmla="*/ 2138618 h 3818290"/>
                <a:gd name="connsiteX77" fmla="*/ 1487644 w 1889445"/>
                <a:gd name="connsiteY77" fmla="*/ 2034070 h 3818290"/>
                <a:gd name="connsiteX78" fmla="*/ 1690594 w 1889445"/>
                <a:gd name="connsiteY78" fmla="*/ 1887099 h 3818290"/>
                <a:gd name="connsiteX79" fmla="*/ 1834069 w 1889445"/>
                <a:gd name="connsiteY79" fmla="*/ 1675812 h 3818290"/>
                <a:gd name="connsiteX80" fmla="*/ 1889501 w 1889445"/>
                <a:gd name="connsiteY80" fmla="*/ 1378314 h 38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889445" h="3818290">
                  <a:moveTo>
                    <a:pt x="1889501" y="1378314"/>
                  </a:moveTo>
                  <a:cubicBezTo>
                    <a:pt x="1891254" y="1263496"/>
                    <a:pt x="1868673" y="1149605"/>
                    <a:pt x="1823232" y="1044140"/>
                  </a:cubicBezTo>
                  <a:cubicBezTo>
                    <a:pt x="1779823" y="946056"/>
                    <a:pt x="1715666" y="858541"/>
                    <a:pt x="1635173" y="787650"/>
                  </a:cubicBezTo>
                  <a:cubicBezTo>
                    <a:pt x="1548763" y="712656"/>
                    <a:pt x="1449295" y="654176"/>
                    <a:pt x="1341729" y="615140"/>
                  </a:cubicBezTo>
                  <a:cubicBezTo>
                    <a:pt x="1219371" y="570277"/>
                    <a:pt x="1091345" y="542695"/>
                    <a:pt x="961367" y="533183"/>
                  </a:cubicBezTo>
                  <a:lnTo>
                    <a:pt x="915597" y="71701"/>
                  </a:lnTo>
                  <a:cubicBezTo>
                    <a:pt x="914412" y="61073"/>
                    <a:pt x="911075" y="50783"/>
                    <a:pt x="905796" y="41470"/>
                  </a:cubicBezTo>
                  <a:cubicBezTo>
                    <a:pt x="899003" y="31499"/>
                    <a:pt x="889191" y="23969"/>
                    <a:pt x="877806" y="19985"/>
                  </a:cubicBezTo>
                  <a:cubicBezTo>
                    <a:pt x="859578" y="13102"/>
                    <a:pt x="840593" y="8410"/>
                    <a:pt x="821259" y="5990"/>
                  </a:cubicBezTo>
                  <a:cubicBezTo>
                    <a:pt x="791357" y="1976"/>
                    <a:pt x="761216" y="163"/>
                    <a:pt x="731044" y="531"/>
                  </a:cubicBezTo>
                  <a:cubicBezTo>
                    <a:pt x="693612" y="3"/>
                    <a:pt x="656189" y="2175"/>
                    <a:pt x="619076" y="7036"/>
                  </a:cubicBezTo>
                  <a:cubicBezTo>
                    <a:pt x="596166" y="9825"/>
                    <a:pt x="573814" y="16010"/>
                    <a:pt x="552727" y="25373"/>
                  </a:cubicBezTo>
                  <a:cubicBezTo>
                    <a:pt x="538643" y="31430"/>
                    <a:pt x="527387" y="42616"/>
                    <a:pt x="521231" y="56650"/>
                  </a:cubicBezTo>
                  <a:cubicBezTo>
                    <a:pt x="516091" y="70446"/>
                    <a:pt x="514946" y="85417"/>
                    <a:pt x="517944" y="99830"/>
                  </a:cubicBezTo>
                  <a:lnTo>
                    <a:pt x="563574" y="537376"/>
                  </a:lnTo>
                  <a:cubicBezTo>
                    <a:pt x="504338" y="545445"/>
                    <a:pt x="445559" y="556631"/>
                    <a:pt x="387498" y="570894"/>
                  </a:cubicBezTo>
                  <a:cubicBezTo>
                    <a:pt x="336698" y="583216"/>
                    <a:pt x="286635" y="598326"/>
                    <a:pt x="237519" y="616176"/>
                  </a:cubicBezTo>
                  <a:cubicBezTo>
                    <a:pt x="197636" y="630470"/>
                    <a:pt x="158759" y="647393"/>
                    <a:pt x="121137" y="666846"/>
                  </a:cubicBezTo>
                  <a:cubicBezTo>
                    <a:pt x="94213" y="680104"/>
                    <a:pt x="69331" y="697147"/>
                    <a:pt x="47228" y="717447"/>
                  </a:cubicBezTo>
                  <a:cubicBezTo>
                    <a:pt x="28522" y="737976"/>
                    <a:pt x="16091" y="763426"/>
                    <a:pt x="11400" y="790798"/>
                  </a:cubicBezTo>
                  <a:cubicBezTo>
                    <a:pt x="2823" y="838072"/>
                    <a:pt x="-832" y="886103"/>
                    <a:pt x="483" y="934123"/>
                  </a:cubicBezTo>
                  <a:cubicBezTo>
                    <a:pt x="483" y="983061"/>
                    <a:pt x="1927" y="1023302"/>
                    <a:pt x="4825" y="1054838"/>
                  </a:cubicBezTo>
                  <a:cubicBezTo>
                    <a:pt x="6220" y="1079909"/>
                    <a:pt x="11340" y="1104622"/>
                    <a:pt x="20006" y="1128189"/>
                  </a:cubicBezTo>
                  <a:cubicBezTo>
                    <a:pt x="25036" y="1142652"/>
                    <a:pt x="34548" y="1155133"/>
                    <a:pt x="47159" y="1163819"/>
                  </a:cubicBezTo>
                  <a:cubicBezTo>
                    <a:pt x="58723" y="1170472"/>
                    <a:pt x="71891" y="1173839"/>
                    <a:pt x="85229" y="1173540"/>
                  </a:cubicBezTo>
                  <a:cubicBezTo>
                    <a:pt x="114962" y="1169536"/>
                    <a:pt x="143290" y="1158420"/>
                    <a:pt x="167813" y="1141128"/>
                  </a:cubicBezTo>
                  <a:cubicBezTo>
                    <a:pt x="212946" y="1115001"/>
                    <a:pt x="259403" y="1091254"/>
                    <a:pt x="307015" y="1069968"/>
                  </a:cubicBezTo>
                  <a:cubicBezTo>
                    <a:pt x="373384" y="1040614"/>
                    <a:pt x="442063" y="1016808"/>
                    <a:pt x="512346" y="998789"/>
                  </a:cubicBezTo>
                  <a:cubicBezTo>
                    <a:pt x="605121" y="975779"/>
                    <a:pt x="700495" y="964902"/>
                    <a:pt x="796068" y="966456"/>
                  </a:cubicBezTo>
                  <a:cubicBezTo>
                    <a:pt x="928915" y="956645"/>
                    <a:pt x="1061443" y="989495"/>
                    <a:pt x="1174328" y="1060227"/>
                  </a:cubicBezTo>
                  <a:cubicBezTo>
                    <a:pt x="1254343" y="1117601"/>
                    <a:pt x="1300730" y="1210883"/>
                    <a:pt x="1298200" y="1309305"/>
                  </a:cubicBezTo>
                  <a:cubicBezTo>
                    <a:pt x="1300690" y="1370524"/>
                    <a:pt x="1281875" y="1430707"/>
                    <a:pt x="1244950" y="1479585"/>
                  </a:cubicBezTo>
                  <a:cubicBezTo>
                    <a:pt x="1205416" y="1527476"/>
                    <a:pt x="1157066" y="1567339"/>
                    <a:pt x="1102531" y="1597012"/>
                  </a:cubicBezTo>
                  <a:cubicBezTo>
                    <a:pt x="1038284" y="1632990"/>
                    <a:pt x="971039" y="1663291"/>
                    <a:pt x="901523" y="1687575"/>
                  </a:cubicBezTo>
                  <a:cubicBezTo>
                    <a:pt x="826877" y="1714220"/>
                    <a:pt x="750408" y="1742608"/>
                    <a:pt x="672117" y="1772750"/>
                  </a:cubicBezTo>
                  <a:cubicBezTo>
                    <a:pt x="593536" y="1803050"/>
                    <a:pt x="516958" y="1838331"/>
                    <a:pt x="442850" y="1878354"/>
                  </a:cubicBezTo>
                  <a:cubicBezTo>
                    <a:pt x="368971" y="1917977"/>
                    <a:pt x="301218" y="1968090"/>
                    <a:pt x="241712" y="2027147"/>
                  </a:cubicBezTo>
                  <a:cubicBezTo>
                    <a:pt x="180593" y="2088546"/>
                    <a:pt x="132184" y="2161419"/>
                    <a:pt x="99293" y="2241573"/>
                  </a:cubicBezTo>
                  <a:cubicBezTo>
                    <a:pt x="61422" y="2338700"/>
                    <a:pt x="43334" y="2442422"/>
                    <a:pt x="46113" y="2546641"/>
                  </a:cubicBezTo>
                  <a:cubicBezTo>
                    <a:pt x="44788" y="2647235"/>
                    <a:pt x="63235" y="2747101"/>
                    <a:pt x="100419" y="2840573"/>
                  </a:cubicBezTo>
                  <a:cubicBezTo>
                    <a:pt x="135839" y="2927899"/>
                    <a:pt x="189139" y="3006858"/>
                    <a:pt x="256902" y="3072360"/>
                  </a:cubicBezTo>
                  <a:cubicBezTo>
                    <a:pt x="329536" y="3141557"/>
                    <a:pt x="414751" y="3196192"/>
                    <a:pt x="507933" y="3233326"/>
                  </a:cubicBezTo>
                  <a:cubicBezTo>
                    <a:pt x="616217" y="3276526"/>
                    <a:pt x="729979" y="3304465"/>
                    <a:pt x="845962" y="3316329"/>
                  </a:cubicBezTo>
                  <a:lnTo>
                    <a:pt x="889421" y="3749672"/>
                  </a:lnTo>
                  <a:cubicBezTo>
                    <a:pt x="890417" y="3759991"/>
                    <a:pt x="893773" y="3769952"/>
                    <a:pt x="899222" y="3778777"/>
                  </a:cubicBezTo>
                  <a:cubicBezTo>
                    <a:pt x="906374" y="3788419"/>
                    <a:pt x="916066" y="3795880"/>
                    <a:pt x="927212" y="3800342"/>
                  </a:cubicBezTo>
                  <a:cubicBezTo>
                    <a:pt x="944852" y="3807852"/>
                    <a:pt x="963549" y="3812584"/>
                    <a:pt x="982643" y="3814337"/>
                  </a:cubicBezTo>
                  <a:cubicBezTo>
                    <a:pt x="1012854" y="3817614"/>
                    <a:pt x="1043235" y="3819058"/>
                    <a:pt x="1073615" y="3818680"/>
                  </a:cubicBezTo>
                  <a:cubicBezTo>
                    <a:pt x="1111047" y="3819158"/>
                    <a:pt x="1148460" y="3817006"/>
                    <a:pt x="1185594" y="3812245"/>
                  </a:cubicBezTo>
                  <a:cubicBezTo>
                    <a:pt x="1209231" y="3809625"/>
                    <a:pt x="1232330" y="3803450"/>
                    <a:pt x="1254104" y="3793907"/>
                  </a:cubicBezTo>
                  <a:cubicBezTo>
                    <a:pt x="1268099" y="3788100"/>
                    <a:pt x="1279095" y="3776815"/>
                    <a:pt x="1284554" y="3762690"/>
                  </a:cubicBezTo>
                  <a:cubicBezTo>
                    <a:pt x="1289056" y="3748745"/>
                    <a:pt x="1291277" y="3734163"/>
                    <a:pt x="1291128" y="3719510"/>
                  </a:cubicBezTo>
                  <a:lnTo>
                    <a:pt x="1247600" y="3311986"/>
                  </a:lnTo>
                  <a:cubicBezTo>
                    <a:pt x="1288190" y="3306248"/>
                    <a:pt x="1330951" y="3298369"/>
                    <a:pt x="1375884" y="3288329"/>
                  </a:cubicBezTo>
                  <a:cubicBezTo>
                    <a:pt x="1418526" y="3278896"/>
                    <a:pt x="1460580" y="3266993"/>
                    <a:pt x="1501858" y="3252709"/>
                  </a:cubicBezTo>
                  <a:cubicBezTo>
                    <a:pt x="1538105" y="3240248"/>
                    <a:pt x="1573665" y="3225855"/>
                    <a:pt x="1608368" y="3209599"/>
                  </a:cubicBezTo>
                  <a:cubicBezTo>
                    <a:pt x="1632433" y="3199449"/>
                    <a:pt x="1654795" y="3185644"/>
                    <a:pt x="1674647" y="3168661"/>
                  </a:cubicBezTo>
                  <a:cubicBezTo>
                    <a:pt x="1685753" y="3157873"/>
                    <a:pt x="1695186" y="3145492"/>
                    <a:pt x="1702637" y="3131925"/>
                  </a:cubicBezTo>
                  <a:cubicBezTo>
                    <a:pt x="1709888" y="3117641"/>
                    <a:pt x="1715028" y="3102392"/>
                    <a:pt x="1717887" y="3086644"/>
                  </a:cubicBezTo>
                  <a:cubicBezTo>
                    <a:pt x="1721901" y="3065278"/>
                    <a:pt x="1724431" y="3043673"/>
                    <a:pt x="1725447" y="3021978"/>
                  </a:cubicBezTo>
                  <a:cubicBezTo>
                    <a:pt x="1726901" y="2996818"/>
                    <a:pt x="1727638" y="2967732"/>
                    <a:pt x="1727688" y="2934702"/>
                  </a:cubicBezTo>
                  <a:cubicBezTo>
                    <a:pt x="1727688" y="2890088"/>
                    <a:pt x="1726573" y="2853432"/>
                    <a:pt x="1724331" y="2824686"/>
                  </a:cubicBezTo>
                  <a:cubicBezTo>
                    <a:pt x="1723385" y="2802344"/>
                    <a:pt x="1719381" y="2780231"/>
                    <a:pt x="1712438" y="2758964"/>
                  </a:cubicBezTo>
                  <a:cubicBezTo>
                    <a:pt x="1708972" y="2747231"/>
                    <a:pt x="1702159" y="2736742"/>
                    <a:pt x="1692836" y="2728803"/>
                  </a:cubicBezTo>
                  <a:cubicBezTo>
                    <a:pt x="1685166" y="2723624"/>
                    <a:pt x="1676062" y="2720954"/>
                    <a:pt x="1666808" y="2721173"/>
                  </a:cubicBezTo>
                  <a:cubicBezTo>
                    <a:pt x="1637553" y="2724411"/>
                    <a:pt x="1609354" y="2733963"/>
                    <a:pt x="1584154" y="2749173"/>
                  </a:cubicBezTo>
                  <a:cubicBezTo>
                    <a:pt x="1547966" y="2767859"/>
                    <a:pt x="1503322" y="2787950"/>
                    <a:pt x="1450550" y="2809426"/>
                  </a:cubicBezTo>
                  <a:cubicBezTo>
                    <a:pt x="1390965" y="2833232"/>
                    <a:pt x="1329995" y="2853412"/>
                    <a:pt x="1267959" y="2869818"/>
                  </a:cubicBezTo>
                  <a:cubicBezTo>
                    <a:pt x="1193811" y="2889182"/>
                    <a:pt x="1117422" y="2898594"/>
                    <a:pt x="1040794" y="2897817"/>
                  </a:cubicBezTo>
                  <a:cubicBezTo>
                    <a:pt x="975631" y="2899013"/>
                    <a:pt x="910587" y="2891761"/>
                    <a:pt x="847287" y="2876262"/>
                  </a:cubicBezTo>
                  <a:cubicBezTo>
                    <a:pt x="800252" y="2864957"/>
                    <a:pt x="755936" y="2844418"/>
                    <a:pt x="716900" y="2815860"/>
                  </a:cubicBezTo>
                  <a:cubicBezTo>
                    <a:pt x="684886" y="2791666"/>
                    <a:pt x="659476" y="2759791"/>
                    <a:pt x="643001" y="2723205"/>
                  </a:cubicBezTo>
                  <a:cubicBezTo>
                    <a:pt x="626725" y="2685673"/>
                    <a:pt x="618597" y="2645133"/>
                    <a:pt x="619135" y="2604224"/>
                  </a:cubicBezTo>
                  <a:cubicBezTo>
                    <a:pt x="617113" y="2542906"/>
                    <a:pt x="636318" y="2482763"/>
                    <a:pt x="673511" y="2433955"/>
                  </a:cubicBezTo>
                  <a:cubicBezTo>
                    <a:pt x="713175" y="2385077"/>
                    <a:pt x="762341" y="2344746"/>
                    <a:pt x="818032" y="2315402"/>
                  </a:cubicBezTo>
                  <a:cubicBezTo>
                    <a:pt x="883673" y="2279922"/>
                    <a:pt x="952004" y="2249651"/>
                    <a:pt x="1022387" y="2224839"/>
                  </a:cubicBezTo>
                  <a:cubicBezTo>
                    <a:pt x="1098477" y="2197496"/>
                    <a:pt x="1176022" y="2168760"/>
                    <a:pt x="1255010" y="2138618"/>
                  </a:cubicBezTo>
                  <a:cubicBezTo>
                    <a:pt x="1334477" y="2108218"/>
                    <a:pt x="1412151" y="2073306"/>
                    <a:pt x="1487644" y="2034070"/>
                  </a:cubicBezTo>
                  <a:cubicBezTo>
                    <a:pt x="1562230" y="1995442"/>
                    <a:pt x="1630631" y="1945907"/>
                    <a:pt x="1690594" y="1887099"/>
                  </a:cubicBezTo>
                  <a:cubicBezTo>
                    <a:pt x="1751614" y="1826588"/>
                    <a:pt x="1800332" y="1754840"/>
                    <a:pt x="1834069" y="1675812"/>
                  </a:cubicBezTo>
                  <a:cubicBezTo>
                    <a:pt x="1872787" y="1581503"/>
                    <a:pt x="1891662" y="1480232"/>
                    <a:pt x="1889501" y="1378314"/>
                  </a:cubicBezTo>
                </a:path>
              </a:pathLst>
            </a:custGeom>
            <a:noFill/>
            <a:ln w="99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317B3D-D2F7-7E43-83F2-D9ECA22ADD9E}"/>
                </a:ext>
              </a:extLst>
            </p:cNvPr>
            <p:cNvSpPr/>
            <p:nvPr/>
          </p:nvSpPr>
          <p:spPr>
            <a:xfrm flipV="1">
              <a:off x="3862321" y="1888756"/>
              <a:ext cx="1889445" cy="3818290"/>
            </a:xfrm>
            <a:custGeom>
              <a:avLst/>
              <a:gdLst>
                <a:gd name="connsiteX0" fmla="*/ 1889501 w 1889445"/>
                <a:gd name="connsiteY0" fmla="*/ 1378314 h 3818290"/>
                <a:gd name="connsiteX1" fmla="*/ 1823232 w 1889445"/>
                <a:gd name="connsiteY1" fmla="*/ 1044140 h 3818290"/>
                <a:gd name="connsiteX2" fmla="*/ 1635173 w 1889445"/>
                <a:gd name="connsiteY2" fmla="*/ 787650 h 3818290"/>
                <a:gd name="connsiteX3" fmla="*/ 1341729 w 1889445"/>
                <a:gd name="connsiteY3" fmla="*/ 615140 h 3818290"/>
                <a:gd name="connsiteX4" fmla="*/ 961367 w 1889445"/>
                <a:gd name="connsiteY4" fmla="*/ 533183 h 3818290"/>
                <a:gd name="connsiteX5" fmla="*/ 915597 w 1889445"/>
                <a:gd name="connsiteY5" fmla="*/ 71701 h 3818290"/>
                <a:gd name="connsiteX6" fmla="*/ 905796 w 1889445"/>
                <a:gd name="connsiteY6" fmla="*/ 41470 h 3818290"/>
                <a:gd name="connsiteX7" fmla="*/ 877806 w 1889445"/>
                <a:gd name="connsiteY7" fmla="*/ 19985 h 3818290"/>
                <a:gd name="connsiteX8" fmla="*/ 821259 w 1889445"/>
                <a:gd name="connsiteY8" fmla="*/ 5990 h 3818290"/>
                <a:gd name="connsiteX9" fmla="*/ 731044 w 1889445"/>
                <a:gd name="connsiteY9" fmla="*/ 531 h 3818290"/>
                <a:gd name="connsiteX10" fmla="*/ 619076 w 1889445"/>
                <a:gd name="connsiteY10" fmla="*/ 7036 h 3818290"/>
                <a:gd name="connsiteX11" fmla="*/ 552727 w 1889445"/>
                <a:gd name="connsiteY11" fmla="*/ 25373 h 3818290"/>
                <a:gd name="connsiteX12" fmla="*/ 521231 w 1889445"/>
                <a:gd name="connsiteY12" fmla="*/ 56650 h 3818290"/>
                <a:gd name="connsiteX13" fmla="*/ 517944 w 1889445"/>
                <a:gd name="connsiteY13" fmla="*/ 99830 h 3818290"/>
                <a:gd name="connsiteX14" fmla="*/ 563574 w 1889445"/>
                <a:gd name="connsiteY14" fmla="*/ 537376 h 3818290"/>
                <a:gd name="connsiteX15" fmla="*/ 387498 w 1889445"/>
                <a:gd name="connsiteY15" fmla="*/ 570894 h 3818290"/>
                <a:gd name="connsiteX16" fmla="*/ 237519 w 1889445"/>
                <a:gd name="connsiteY16" fmla="*/ 616176 h 3818290"/>
                <a:gd name="connsiteX17" fmla="*/ 121137 w 1889445"/>
                <a:gd name="connsiteY17" fmla="*/ 666846 h 3818290"/>
                <a:gd name="connsiteX18" fmla="*/ 47228 w 1889445"/>
                <a:gd name="connsiteY18" fmla="*/ 717447 h 3818290"/>
                <a:gd name="connsiteX19" fmla="*/ 11400 w 1889445"/>
                <a:gd name="connsiteY19" fmla="*/ 790798 h 3818290"/>
                <a:gd name="connsiteX20" fmla="*/ 483 w 1889445"/>
                <a:gd name="connsiteY20" fmla="*/ 934123 h 3818290"/>
                <a:gd name="connsiteX21" fmla="*/ 4825 w 1889445"/>
                <a:gd name="connsiteY21" fmla="*/ 1054838 h 3818290"/>
                <a:gd name="connsiteX22" fmla="*/ 20006 w 1889445"/>
                <a:gd name="connsiteY22" fmla="*/ 1128189 h 3818290"/>
                <a:gd name="connsiteX23" fmla="*/ 47159 w 1889445"/>
                <a:gd name="connsiteY23" fmla="*/ 1163819 h 3818290"/>
                <a:gd name="connsiteX24" fmla="*/ 85229 w 1889445"/>
                <a:gd name="connsiteY24" fmla="*/ 1173540 h 3818290"/>
                <a:gd name="connsiteX25" fmla="*/ 167813 w 1889445"/>
                <a:gd name="connsiteY25" fmla="*/ 1141128 h 3818290"/>
                <a:gd name="connsiteX26" fmla="*/ 307015 w 1889445"/>
                <a:gd name="connsiteY26" fmla="*/ 1069968 h 3818290"/>
                <a:gd name="connsiteX27" fmla="*/ 512346 w 1889445"/>
                <a:gd name="connsiteY27" fmla="*/ 998789 h 3818290"/>
                <a:gd name="connsiteX28" fmla="*/ 796068 w 1889445"/>
                <a:gd name="connsiteY28" fmla="*/ 966456 h 3818290"/>
                <a:gd name="connsiteX29" fmla="*/ 1174328 w 1889445"/>
                <a:gd name="connsiteY29" fmla="*/ 1060227 h 3818290"/>
                <a:gd name="connsiteX30" fmla="*/ 1298200 w 1889445"/>
                <a:gd name="connsiteY30" fmla="*/ 1309305 h 3818290"/>
                <a:gd name="connsiteX31" fmla="*/ 1244950 w 1889445"/>
                <a:gd name="connsiteY31" fmla="*/ 1479585 h 3818290"/>
                <a:gd name="connsiteX32" fmla="*/ 1102531 w 1889445"/>
                <a:gd name="connsiteY32" fmla="*/ 1597012 h 3818290"/>
                <a:gd name="connsiteX33" fmla="*/ 901523 w 1889445"/>
                <a:gd name="connsiteY33" fmla="*/ 1687575 h 3818290"/>
                <a:gd name="connsiteX34" fmla="*/ 672117 w 1889445"/>
                <a:gd name="connsiteY34" fmla="*/ 1772750 h 3818290"/>
                <a:gd name="connsiteX35" fmla="*/ 442850 w 1889445"/>
                <a:gd name="connsiteY35" fmla="*/ 1878354 h 3818290"/>
                <a:gd name="connsiteX36" fmla="*/ 241712 w 1889445"/>
                <a:gd name="connsiteY36" fmla="*/ 2027147 h 3818290"/>
                <a:gd name="connsiteX37" fmla="*/ 99293 w 1889445"/>
                <a:gd name="connsiteY37" fmla="*/ 2241573 h 3818290"/>
                <a:gd name="connsiteX38" fmla="*/ 46113 w 1889445"/>
                <a:gd name="connsiteY38" fmla="*/ 2546641 h 3818290"/>
                <a:gd name="connsiteX39" fmla="*/ 100419 w 1889445"/>
                <a:gd name="connsiteY39" fmla="*/ 2840573 h 3818290"/>
                <a:gd name="connsiteX40" fmla="*/ 256902 w 1889445"/>
                <a:gd name="connsiteY40" fmla="*/ 3072360 h 3818290"/>
                <a:gd name="connsiteX41" fmla="*/ 507933 w 1889445"/>
                <a:gd name="connsiteY41" fmla="*/ 3233326 h 3818290"/>
                <a:gd name="connsiteX42" fmla="*/ 845962 w 1889445"/>
                <a:gd name="connsiteY42" fmla="*/ 3316329 h 3818290"/>
                <a:gd name="connsiteX43" fmla="*/ 889421 w 1889445"/>
                <a:gd name="connsiteY43" fmla="*/ 3749672 h 3818290"/>
                <a:gd name="connsiteX44" fmla="*/ 899222 w 1889445"/>
                <a:gd name="connsiteY44" fmla="*/ 3778777 h 3818290"/>
                <a:gd name="connsiteX45" fmla="*/ 927212 w 1889445"/>
                <a:gd name="connsiteY45" fmla="*/ 3800342 h 3818290"/>
                <a:gd name="connsiteX46" fmla="*/ 982643 w 1889445"/>
                <a:gd name="connsiteY46" fmla="*/ 3814337 h 3818290"/>
                <a:gd name="connsiteX47" fmla="*/ 1073615 w 1889445"/>
                <a:gd name="connsiteY47" fmla="*/ 3818680 h 3818290"/>
                <a:gd name="connsiteX48" fmla="*/ 1185594 w 1889445"/>
                <a:gd name="connsiteY48" fmla="*/ 3812245 h 3818290"/>
                <a:gd name="connsiteX49" fmla="*/ 1254104 w 1889445"/>
                <a:gd name="connsiteY49" fmla="*/ 3793907 h 3818290"/>
                <a:gd name="connsiteX50" fmla="*/ 1284554 w 1889445"/>
                <a:gd name="connsiteY50" fmla="*/ 3762690 h 3818290"/>
                <a:gd name="connsiteX51" fmla="*/ 1291128 w 1889445"/>
                <a:gd name="connsiteY51" fmla="*/ 3719510 h 3818290"/>
                <a:gd name="connsiteX52" fmla="*/ 1247600 w 1889445"/>
                <a:gd name="connsiteY52" fmla="*/ 3311986 h 3818290"/>
                <a:gd name="connsiteX53" fmla="*/ 1375884 w 1889445"/>
                <a:gd name="connsiteY53" fmla="*/ 3288329 h 3818290"/>
                <a:gd name="connsiteX54" fmla="*/ 1501858 w 1889445"/>
                <a:gd name="connsiteY54" fmla="*/ 3252709 h 3818290"/>
                <a:gd name="connsiteX55" fmla="*/ 1608368 w 1889445"/>
                <a:gd name="connsiteY55" fmla="*/ 3209599 h 3818290"/>
                <a:gd name="connsiteX56" fmla="*/ 1674647 w 1889445"/>
                <a:gd name="connsiteY56" fmla="*/ 3168661 h 3818290"/>
                <a:gd name="connsiteX57" fmla="*/ 1702637 w 1889445"/>
                <a:gd name="connsiteY57" fmla="*/ 3131925 h 3818290"/>
                <a:gd name="connsiteX58" fmla="*/ 1717887 w 1889445"/>
                <a:gd name="connsiteY58" fmla="*/ 3086644 h 3818290"/>
                <a:gd name="connsiteX59" fmla="*/ 1725447 w 1889445"/>
                <a:gd name="connsiteY59" fmla="*/ 3021978 h 3818290"/>
                <a:gd name="connsiteX60" fmla="*/ 1727688 w 1889445"/>
                <a:gd name="connsiteY60" fmla="*/ 2934702 h 3818290"/>
                <a:gd name="connsiteX61" fmla="*/ 1724331 w 1889445"/>
                <a:gd name="connsiteY61" fmla="*/ 2824686 h 3818290"/>
                <a:gd name="connsiteX62" fmla="*/ 1712438 w 1889445"/>
                <a:gd name="connsiteY62" fmla="*/ 2758964 h 3818290"/>
                <a:gd name="connsiteX63" fmla="*/ 1692836 w 1889445"/>
                <a:gd name="connsiteY63" fmla="*/ 2728803 h 3818290"/>
                <a:gd name="connsiteX64" fmla="*/ 1666808 w 1889445"/>
                <a:gd name="connsiteY64" fmla="*/ 2721173 h 3818290"/>
                <a:gd name="connsiteX65" fmla="*/ 1584154 w 1889445"/>
                <a:gd name="connsiteY65" fmla="*/ 2749173 h 3818290"/>
                <a:gd name="connsiteX66" fmla="*/ 1450550 w 1889445"/>
                <a:gd name="connsiteY66" fmla="*/ 2809426 h 3818290"/>
                <a:gd name="connsiteX67" fmla="*/ 1267959 w 1889445"/>
                <a:gd name="connsiteY67" fmla="*/ 2869818 h 3818290"/>
                <a:gd name="connsiteX68" fmla="*/ 1040794 w 1889445"/>
                <a:gd name="connsiteY68" fmla="*/ 2897817 h 3818290"/>
                <a:gd name="connsiteX69" fmla="*/ 847287 w 1889445"/>
                <a:gd name="connsiteY69" fmla="*/ 2876262 h 3818290"/>
                <a:gd name="connsiteX70" fmla="*/ 716900 w 1889445"/>
                <a:gd name="connsiteY70" fmla="*/ 2815860 h 3818290"/>
                <a:gd name="connsiteX71" fmla="*/ 643001 w 1889445"/>
                <a:gd name="connsiteY71" fmla="*/ 2723205 h 3818290"/>
                <a:gd name="connsiteX72" fmla="*/ 619135 w 1889445"/>
                <a:gd name="connsiteY72" fmla="*/ 2604224 h 3818290"/>
                <a:gd name="connsiteX73" fmla="*/ 673511 w 1889445"/>
                <a:gd name="connsiteY73" fmla="*/ 2433955 h 3818290"/>
                <a:gd name="connsiteX74" fmla="*/ 818032 w 1889445"/>
                <a:gd name="connsiteY74" fmla="*/ 2315402 h 3818290"/>
                <a:gd name="connsiteX75" fmla="*/ 1022387 w 1889445"/>
                <a:gd name="connsiteY75" fmla="*/ 2224839 h 3818290"/>
                <a:gd name="connsiteX76" fmla="*/ 1255010 w 1889445"/>
                <a:gd name="connsiteY76" fmla="*/ 2138618 h 3818290"/>
                <a:gd name="connsiteX77" fmla="*/ 1487644 w 1889445"/>
                <a:gd name="connsiteY77" fmla="*/ 2034070 h 3818290"/>
                <a:gd name="connsiteX78" fmla="*/ 1690594 w 1889445"/>
                <a:gd name="connsiteY78" fmla="*/ 1887099 h 3818290"/>
                <a:gd name="connsiteX79" fmla="*/ 1834069 w 1889445"/>
                <a:gd name="connsiteY79" fmla="*/ 1675812 h 3818290"/>
                <a:gd name="connsiteX80" fmla="*/ 1889501 w 1889445"/>
                <a:gd name="connsiteY80" fmla="*/ 1378314 h 38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889445" h="3818290">
                  <a:moveTo>
                    <a:pt x="1889501" y="1378314"/>
                  </a:moveTo>
                  <a:cubicBezTo>
                    <a:pt x="1891254" y="1263496"/>
                    <a:pt x="1868673" y="1149605"/>
                    <a:pt x="1823232" y="1044140"/>
                  </a:cubicBezTo>
                  <a:cubicBezTo>
                    <a:pt x="1779823" y="946056"/>
                    <a:pt x="1715666" y="858541"/>
                    <a:pt x="1635173" y="787650"/>
                  </a:cubicBezTo>
                  <a:cubicBezTo>
                    <a:pt x="1548763" y="712656"/>
                    <a:pt x="1449295" y="654176"/>
                    <a:pt x="1341729" y="615140"/>
                  </a:cubicBezTo>
                  <a:cubicBezTo>
                    <a:pt x="1219371" y="570277"/>
                    <a:pt x="1091345" y="542695"/>
                    <a:pt x="961367" y="533183"/>
                  </a:cubicBezTo>
                  <a:lnTo>
                    <a:pt x="915597" y="71701"/>
                  </a:lnTo>
                  <a:cubicBezTo>
                    <a:pt x="914412" y="61073"/>
                    <a:pt x="911075" y="50783"/>
                    <a:pt x="905796" y="41470"/>
                  </a:cubicBezTo>
                  <a:cubicBezTo>
                    <a:pt x="899003" y="31499"/>
                    <a:pt x="889191" y="23969"/>
                    <a:pt x="877806" y="19985"/>
                  </a:cubicBezTo>
                  <a:cubicBezTo>
                    <a:pt x="859578" y="13102"/>
                    <a:pt x="840593" y="8410"/>
                    <a:pt x="821259" y="5990"/>
                  </a:cubicBezTo>
                  <a:cubicBezTo>
                    <a:pt x="791357" y="1976"/>
                    <a:pt x="761216" y="163"/>
                    <a:pt x="731044" y="531"/>
                  </a:cubicBezTo>
                  <a:cubicBezTo>
                    <a:pt x="693612" y="3"/>
                    <a:pt x="656189" y="2175"/>
                    <a:pt x="619076" y="7036"/>
                  </a:cubicBezTo>
                  <a:cubicBezTo>
                    <a:pt x="596166" y="9825"/>
                    <a:pt x="573814" y="16010"/>
                    <a:pt x="552727" y="25373"/>
                  </a:cubicBezTo>
                  <a:cubicBezTo>
                    <a:pt x="538643" y="31430"/>
                    <a:pt x="527387" y="42616"/>
                    <a:pt x="521231" y="56650"/>
                  </a:cubicBezTo>
                  <a:cubicBezTo>
                    <a:pt x="516091" y="70446"/>
                    <a:pt x="514946" y="85417"/>
                    <a:pt x="517944" y="99830"/>
                  </a:cubicBezTo>
                  <a:lnTo>
                    <a:pt x="563574" y="537376"/>
                  </a:lnTo>
                  <a:cubicBezTo>
                    <a:pt x="504338" y="545445"/>
                    <a:pt x="445559" y="556631"/>
                    <a:pt x="387498" y="570894"/>
                  </a:cubicBezTo>
                  <a:cubicBezTo>
                    <a:pt x="336698" y="583216"/>
                    <a:pt x="286635" y="598326"/>
                    <a:pt x="237519" y="616176"/>
                  </a:cubicBezTo>
                  <a:cubicBezTo>
                    <a:pt x="197636" y="630470"/>
                    <a:pt x="158759" y="647393"/>
                    <a:pt x="121137" y="666846"/>
                  </a:cubicBezTo>
                  <a:cubicBezTo>
                    <a:pt x="94213" y="680104"/>
                    <a:pt x="69331" y="697147"/>
                    <a:pt x="47228" y="717447"/>
                  </a:cubicBezTo>
                  <a:cubicBezTo>
                    <a:pt x="28522" y="737976"/>
                    <a:pt x="16091" y="763426"/>
                    <a:pt x="11400" y="790798"/>
                  </a:cubicBezTo>
                  <a:cubicBezTo>
                    <a:pt x="2823" y="838072"/>
                    <a:pt x="-832" y="886103"/>
                    <a:pt x="483" y="934123"/>
                  </a:cubicBezTo>
                  <a:cubicBezTo>
                    <a:pt x="483" y="983061"/>
                    <a:pt x="1927" y="1023302"/>
                    <a:pt x="4825" y="1054838"/>
                  </a:cubicBezTo>
                  <a:cubicBezTo>
                    <a:pt x="6220" y="1079909"/>
                    <a:pt x="11340" y="1104622"/>
                    <a:pt x="20006" y="1128189"/>
                  </a:cubicBezTo>
                  <a:cubicBezTo>
                    <a:pt x="25036" y="1142652"/>
                    <a:pt x="34548" y="1155133"/>
                    <a:pt x="47159" y="1163819"/>
                  </a:cubicBezTo>
                  <a:cubicBezTo>
                    <a:pt x="58723" y="1170472"/>
                    <a:pt x="71891" y="1173839"/>
                    <a:pt x="85229" y="1173540"/>
                  </a:cubicBezTo>
                  <a:cubicBezTo>
                    <a:pt x="114962" y="1169536"/>
                    <a:pt x="143290" y="1158420"/>
                    <a:pt x="167813" y="1141128"/>
                  </a:cubicBezTo>
                  <a:cubicBezTo>
                    <a:pt x="212946" y="1115001"/>
                    <a:pt x="259403" y="1091254"/>
                    <a:pt x="307015" y="1069968"/>
                  </a:cubicBezTo>
                  <a:cubicBezTo>
                    <a:pt x="373384" y="1040614"/>
                    <a:pt x="442063" y="1016808"/>
                    <a:pt x="512346" y="998789"/>
                  </a:cubicBezTo>
                  <a:cubicBezTo>
                    <a:pt x="605121" y="975779"/>
                    <a:pt x="700495" y="964902"/>
                    <a:pt x="796068" y="966456"/>
                  </a:cubicBezTo>
                  <a:cubicBezTo>
                    <a:pt x="928915" y="956645"/>
                    <a:pt x="1061443" y="989495"/>
                    <a:pt x="1174328" y="1060227"/>
                  </a:cubicBezTo>
                  <a:cubicBezTo>
                    <a:pt x="1254343" y="1117601"/>
                    <a:pt x="1300730" y="1210883"/>
                    <a:pt x="1298200" y="1309305"/>
                  </a:cubicBezTo>
                  <a:cubicBezTo>
                    <a:pt x="1300690" y="1370524"/>
                    <a:pt x="1281875" y="1430707"/>
                    <a:pt x="1244950" y="1479585"/>
                  </a:cubicBezTo>
                  <a:cubicBezTo>
                    <a:pt x="1205416" y="1527476"/>
                    <a:pt x="1157066" y="1567339"/>
                    <a:pt x="1102531" y="1597012"/>
                  </a:cubicBezTo>
                  <a:cubicBezTo>
                    <a:pt x="1038284" y="1632990"/>
                    <a:pt x="971039" y="1663291"/>
                    <a:pt x="901523" y="1687575"/>
                  </a:cubicBezTo>
                  <a:cubicBezTo>
                    <a:pt x="826877" y="1714220"/>
                    <a:pt x="750408" y="1742608"/>
                    <a:pt x="672117" y="1772750"/>
                  </a:cubicBezTo>
                  <a:cubicBezTo>
                    <a:pt x="593536" y="1803050"/>
                    <a:pt x="516958" y="1838331"/>
                    <a:pt x="442850" y="1878354"/>
                  </a:cubicBezTo>
                  <a:cubicBezTo>
                    <a:pt x="368971" y="1917977"/>
                    <a:pt x="301218" y="1968090"/>
                    <a:pt x="241712" y="2027147"/>
                  </a:cubicBezTo>
                  <a:cubicBezTo>
                    <a:pt x="180593" y="2088546"/>
                    <a:pt x="132184" y="2161419"/>
                    <a:pt x="99293" y="2241573"/>
                  </a:cubicBezTo>
                  <a:cubicBezTo>
                    <a:pt x="61422" y="2338700"/>
                    <a:pt x="43334" y="2442422"/>
                    <a:pt x="46113" y="2546641"/>
                  </a:cubicBezTo>
                  <a:cubicBezTo>
                    <a:pt x="44788" y="2647235"/>
                    <a:pt x="63235" y="2747101"/>
                    <a:pt x="100419" y="2840573"/>
                  </a:cubicBezTo>
                  <a:cubicBezTo>
                    <a:pt x="135839" y="2927899"/>
                    <a:pt x="189139" y="3006858"/>
                    <a:pt x="256902" y="3072360"/>
                  </a:cubicBezTo>
                  <a:cubicBezTo>
                    <a:pt x="329536" y="3141557"/>
                    <a:pt x="414751" y="3196192"/>
                    <a:pt x="507933" y="3233326"/>
                  </a:cubicBezTo>
                  <a:cubicBezTo>
                    <a:pt x="616217" y="3276526"/>
                    <a:pt x="729979" y="3304465"/>
                    <a:pt x="845962" y="3316329"/>
                  </a:cubicBezTo>
                  <a:lnTo>
                    <a:pt x="889421" y="3749672"/>
                  </a:lnTo>
                  <a:cubicBezTo>
                    <a:pt x="890417" y="3759991"/>
                    <a:pt x="893773" y="3769952"/>
                    <a:pt x="899222" y="3778777"/>
                  </a:cubicBezTo>
                  <a:cubicBezTo>
                    <a:pt x="906374" y="3788419"/>
                    <a:pt x="916066" y="3795880"/>
                    <a:pt x="927212" y="3800342"/>
                  </a:cubicBezTo>
                  <a:cubicBezTo>
                    <a:pt x="944852" y="3807852"/>
                    <a:pt x="963549" y="3812584"/>
                    <a:pt x="982643" y="3814337"/>
                  </a:cubicBezTo>
                  <a:cubicBezTo>
                    <a:pt x="1012854" y="3817614"/>
                    <a:pt x="1043235" y="3819058"/>
                    <a:pt x="1073615" y="3818680"/>
                  </a:cubicBezTo>
                  <a:cubicBezTo>
                    <a:pt x="1111047" y="3819158"/>
                    <a:pt x="1148460" y="3817006"/>
                    <a:pt x="1185594" y="3812245"/>
                  </a:cubicBezTo>
                  <a:cubicBezTo>
                    <a:pt x="1209231" y="3809625"/>
                    <a:pt x="1232330" y="3803450"/>
                    <a:pt x="1254104" y="3793907"/>
                  </a:cubicBezTo>
                  <a:cubicBezTo>
                    <a:pt x="1268099" y="3788100"/>
                    <a:pt x="1279095" y="3776815"/>
                    <a:pt x="1284554" y="3762690"/>
                  </a:cubicBezTo>
                  <a:cubicBezTo>
                    <a:pt x="1289056" y="3748745"/>
                    <a:pt x="1291277" y="3734163"/>
                    <a:pt x="1291128" y="3719510"/>
                  </a:cubicBezTo>
                  <a:lnTo>
                    <a:pt x="1247600" y="3311986"/>
                  </a:lnTo>
                  <a:cubicBezTo>
                    <a:pt x="1288190" y="3306248"/>
                    <a:pt x="1330951" y="3298369"/>
                    <a:pt x="1375884" y="3288329"/>
                  </a:cubicBezTo>
                  <a:cubicBezTo>
                    <a:pt x="1418526" y="3278896"/>
                    <a:pt x="1460580" y="3266993"/>
                    <a:pt x="1501858" y="3252709"/>
                  </a:cubicBezTo>
                  <a:cubicBezTo>
                    <a:pt x="1538105" y="3240248"/>
                    <a:pt x="1573665" y="3225855"/>
                    <a:pt x="1608368" y="3209599"/>
                  </a:cubicBezTo>
                  <a:cubicBezTo>
                    <a:pt x="1632433" y="3199449"/>
                    <a:pt x="1654795" y="3185644"/>
                    <a:pt x="1674647" y="3168661"/>
                  </a:cubicBezTo>
                  <a:cubicBezTo>
                    <a:pt x="1685753" y="3157873"/>
                    <a:pt x="1695186" y="3145492"/>
                    <a:pt x="1702637" y="3131925"/>
                  </a:cubicBezTo>
                  <a:cubicBezTo>
                    <a:pt x="1709888" y="3117641"/>
                    <a:pt x="1715028" y="3102392"/>
                    <a:pt x="1717887" y="3086644"/>
                  </a:cubicBezTo>
                  <a:cubicBezTo>
                    <a:pt x="1721901" y="3065278"/>
                    <a:pt x="1724431" y="3043673"/>
                    <a:pt x="1725447" y="3021978"/>
                  </a:cubicBezTo>
                  <a:cubicBezTo>
                    <a:pt x="1726901" y="2996818"/>
                    <a:pt x="1727638" y="2967732"/>
                    <a:pt x="1727688" y="2934702"/>
                  </a:cubicBezTo>
                  <a:cubicBezTo>
                    <a:pt x="1727688" y="2890088"/>
                    <a:pt x="1726573" y="2853432"/>
                    <a:pt x="1724331" y="2824686"/>
                  </a:cubicBezTo>
                  <a:cubicBezTo>
                    <a:pt x="1723385" y="2802344"/>
                    <a:pt x="1719381" y="2780231"/>
                    <a:pt x="1712438" y="2758964"/>
                  </a:cubicBezTo>
                  <a:cubicBezTo>
                    <a:pt x="1708972" y="2747231"/>
                    <a:pt x="1702159" y="2736742"/>
                    <a:pt x="1692836" y="2728803"/>
                  </a:cubicBezTo>
                  <a:cubicBezTo>
                    <a:pt x="1685166" y="2723624"/>
                    <a:pt x="1676062" y="2720954"/>
                    <a:pt x="1666808" y="2721173"/>
                  </a:cubicBezTo>
                  <a:cubicBezTo>
                    <a:pt x="1637553" y="2724411"/>
                    <a:pt x="1609354" y="2733963"/>
                    <a:pt x="1584154" y="2749173"/>
                  </a:cubicBezTo>
                  <a:cubicBezTo>
                    <a:pt x="1547966" y="2767859"/>
                    <a:pt x="1503322" y="2787950"/>
                    <a:pt x="1450550" y="2809426"/>
                  </a:cubicBezTo>
                  <a:cubicBezTo>
                    <a:pt x="1390965" y="2833232"/>
                    <a:pt x="1329995" y="2853412"/>
                    <a:pt x="1267959" y="2869818"/>
                  </a:cubicBezTo>
                  <a:cubicBezTo>
                    <a:pt x="1193811" y="2889182"/>
                    <a:pt x="1117422" y="2898594"/>
                    <a:pt x="1040794" y="2897817"/>
                  </a:cubicBezTo>
                  <a:cubicBezTo>
                    <a:pt x="975631" y="2899013"/>
                    <a:pt x="910587" y="2891761"/>
                    <a:pt x="847287" y="2876262"/>
                  </a:cubicBezTo>
                  <a:cubicBezTo>
                    <a:pt x="800252" y="2864957"/>
                    <a:pt x="755936" y="2844418"/>
                    <a:pt x="716900" y="2815860"/>
                  </a:cubicBezTo>
                  <a:cubicBezTo>
                    <a:pt x="684886" y="2791666"/>
                    <a:pt x="659476" y="2759791"/>
                    <a:pt x="643001" y="2723205"/>
                  </a:cubicBezTo>
                  <a:cubicBezTo>
                    <a:pt x="626725" y="2685673"/>
                    <a:pt x="618597" y="2645133"/>
                    <a:pt x="619135" y="2604224"/>
                  </a:cubicBezTo>
                  <a:cubicBezTo>
                    <a:pt x="617113" y="2542906"/>
                    <a:pt x="636318" y="2482763"/>
                    <a:pt x="673511" y="2433955"/>
                  </a:cubicBezTo>
                  <a:cubicBezTo>
                    <a:pt x="713175" y="2385077"/>
                    <a:pt x="762341" y="2344746"/>
                    <a:pt x="818032" y="2315402"/>
                  </a:cubicBezTo>
                  <a:cubicBezTo>
                    <a:pt x="883673" y="2279922"/>
                    <a:pt x="952004" y="2249651"/>
                    <a:pt x="1022387" y="2224839"/>
                  </a:cubicBezTo>
                  <a:cubicBezTo>
                    <a:pt x="1098477" y="2197496"/>
                    <a:pt x="1176022" y="2168760"/>
                    <a:pt x="1255010" y="2138618"/>
                  </a:cubicBezTo>
                  <a:cubicBezTo>
                    <a:pt x="1334477" y="2108218"/>
                    <a:pt x="1412151" y="2073306"/>
                    <a:pt x="1487644" y="2034070"/>
                  </a:cubicBezTo>
                  <a:cubicBezTo>
                    <a:pt x="1562230" y="1995442"/>
                    <a:pt x="1630631" y="1945907"/>
                    <a:pt x="1690594" y="1887099"/>
                  </a:cubicBezTo>
                  <a:cubicBezTo>
                    <a:pt x="1751614" y="1826588"/>
                    <a:pt x="1800332" y="1754840"/>
                    <a:pt x="1834069" y="1675812"/>
                  </a:cubicBezTo>
                  <a:cubicBezTo>
                    <a:pt x="1872787" y="1581503"/>
                    <a:pt x="1891662" y="1480232"/>
                    <a:pt x="1889501" y="1378314"/>
                  </a:cubicBezTo>
                  <a:close/>
                </a:path>
              </a:pathLst>
            </a:custGeom>
            <a:noFill/>
            <a:ln w="4977" cap="flat">
              <a:solidFill>
                <a:srgbClr val="24488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F77E8F8-C88D-8742-A25B-E059E4361CDA}"/>
                </a:ext>
              </a:extLst>
            </p:cNvPr>
            <p:cNvSpPr/>
            <p:nvPr/>
          </p:nvSpPr>
          <p:spPr>
            <a:xfrm flipV="1">
              <a:off x="10158332" y="2357552"/>
              <a:ext cx="2102750" cy="2880629"/>
            </a:xfrm>
            <a:custGeom>
              <a:avLst/>
              <a:gdLst>
                <a:gd name="connsiteX0" fmla="*/ 2103584 w 2102750"/>
                <a:gd name="connsiteY0" fmla="*/ 416709 h 2880629"/>
                <a:gd name="connsiteX1" fmla="*/ 2086232 w 2102750"/>
                <a:gd name="connsiteY1" fmla="*/ 266939 h 2880629"/>
                <a:gd name="connsiteX2" fmla="*/ 2038500 w 2102750"/>
                <a:gd name="connsiteY2" fmla="*/ 181765 h 2880629"/>
                <a:gd name="connsiteX3" fmla="*/ 1950387 w 2102750"/>
                <a:gd name="connsiteY3" fmla="*/ 120247 h 2880629"/>
                <a:gd name="connsiteX4" fmla="*/ 1809094 w 2102750"/>
                <a:gd name="connsiteY4" fmla="*/ 62096 h 2880629"/>
                <a:gd name="connsiteX5" fmla="*/ 1617817 w 2102750"/>
                <a:gd name="connsiteY5" fmla="*/ 17791 h 2880629"/>
                <a:gd name="connsiteX6" fmla="*/ 1379875 w 2102750"/>
                <a:gd name="connsiteY6" fmla="*/ 588 h 2880629"/>
                <a:gd name="connsiteX7" fmla="*/ 945127 w 2102750"/>
                <a:gd name="connsiteY7" fmla="*/ 63072 h 2880629"/>
                <a:gd name="connsiteX8" fmla="*/ 621253 w 2102750"/>
                <a:gd name="connsiteY8" fmla="*/ 243143 h 2880629"/>
                <a:gd name="connsiteX9" fmla="*/ 402824 w 2102750"/>
                <a:gd name="connsiteY9" fmla="*/ 532045 h 2880629"/>
                <a:gd name="connsiteX10" fmla="*/ 282109 w 2102750"/>
                <a:gd name="connsiteY10" fmla="*/ 921162 h 2880629"/>
                <a:gd name="connsiteX11" fmla="*/ 73412 w 2102750"/>
                <a:gd name="connsiteY11" fmla="*/ 921162 h 2880629"/>
                <a:gd name="connsiteX12" fmla="*/ 21267 w 2102750"/>
                <a:gd name="connsiteY12" fmla="*/ 963146 h 2880629"/>
                <a:gd name="connsiteX13" fmla="*/ 1744 w 2102750"/>
                <a:gd name="connsiteY13" fmla="*/ 1104370 h 2880629"/>
                <a:gd name="connsiteX14" fmla="*/ 4971 w 2102750"/>
                <a:gd name="connsiteY14" fmla="*/ 1188359 h 2880629"/>
                <a:gd name="connsiteX15" fmla="*/ 15878 w 2102750"/>
                <a:gd name="connsiteY15" fmla="*/ 1243362 h 2880629"/>
                <a:gd name="connsiteX16" fmla="*/ 35401 w 2102750"/>
                <a:gd name="connsiteY16" fmla="*/ 1273534 h 2880629"/>
                <a:gd name="connsiteX17" fmla="*/ 64796 w 2102750"/>
                <a:gd name="connsiteY17" fmla="*/ 1283255 h 2880629"/>
                <a:gd name="connsiteX18" fmla="*/ 258164 w 2102750"/>
                <a:gd name="connsiteY18" fmla="*/ 1283255 h 2880629"/>
                <a:gd name="connsiteX19" fmla="*/ 257188 w 2102750"/>
                <a:gd name="connsiteY19" fmla="*/ 1351208 h 2880629"/>
                <a:gd name="connsiteX20" fmla="*/ 256072 w 2102750"/>
                <a:gd name="connsiteY20" fmla="*/ 1421202 h 2880629"/>
                <a:gd name="connsiteX21" fmla="*/ 257188 w 2102750"/>
                <a:gd name="connsiteY21" fmla="*/ 1506376 h 2880629"/>
                <a:gd name="connsiteX22" fmla="*/ 258164 w 2102750"/>
                <a:gd name="connsiteY22" fmla="*/ 1587208 h 2880629"/>
                <a:gd name="connsiteX23" fmla="*/ 64796 w 2102750"/>
                <a:gd name="connsiteY23" fmla="*/ 1587208 h 2880629"/>
                <a:gd name="connsiteX24" fmla="*/ 16934 w 2102750"/>
                <a:gd name="connsiteY24" fmla="*/ 1627101 h 2880629"/>
                <a:gd name="connsiteX25" fmla="*/ 1744 w 2102750"/>
                <a:gd name="connsiteY25" fmla="*/ 1768314 h 2880629"/>
                <a:gd name="connsiteX26" fmla="*/ 7202 w 2102750"/>
                <a:gd name="connsiteY26" fmla="*/ 1854545 h 2880629"/>
                <a:gd name="connsiteX27" fmla="*/ 22393 w 2102750"/>
                <a:gd name="connsiteY27" fmla="*/ 1909478 h 2880629"/>
                <a:gd name="connsiteX28" fmla="*/ 45213 w 2102750"/>
                <a:gd name="connsiteY28" fmla="*/ 1938663 h 2880629"/>
                <a:gd name="connsiteX29" fmla="*/ 73202 w 2102750"/>
                <a:gd name="connsiteY29" fmla="*/ 1947269 h 2880629"/>
                <a:gd name="connsiteX30" fmla="*/ 297160 w 2102750"/>
                <a:gd name="connsiteY30" fmla="*/ 1947269 h 2880629"/>
                <a:gd name="connsiteX31" fmla="*/ 424309 w 2102750"/>
                <a:gd name="connsiteY31" fmla="*/ 2325679 h 2880629"/>
                <a:gd name="connsiteX32" fmla="*/ 639521 w 2102750"/>
                <a:gd name="connsiteY32" fmla="*/ 2621015 h 2880629"/>
                <a:gd name="connsiteX33" fmla="*/ 954451 w 2102750"/>
                <a:gd name="connsiteY33" fmla="*/ 2812840 h 2880629"/>
                <a:gd name="connsiteX34" fmla="*/ 1383799 w 2102750"/>
                <a:gd name="connsiteY34" fmla="*/ 2880792 h 2880629"/>
                <a:gd name="connsiteX35" fmla="*/ 1602149 w 2102750"/>
                <a:gd name="connsiteY35" fmla="*/ 2864636 h 2880629"/>
                <a:gd name="connsiteX36" fmla="*/ 1792440 w 2102750"/>
                <a:gd name="connsiteY36" fmla="*/ 2822641 h 2880629"/>
                <a:gd name="connsiteX37" fmla="*/ 1932408 w 2102750"/>
                <a:gd name="connsiteY37" fmla="*/ 2769799 h 2880629"/>
                <a:gd name="connsiteX38" fmla="*/ 2011696 w 2102750"/>
                <a:gd name="connsiteY38" fmla="*/ 2723402 h 2880629"/>
                <a:gd name="connsiteX39" fmla="*/ 2046688 w 2102750"/>
                <a:gd name="connsiteY39" fmla="*/ 2683509 h 2880629"/>
                <a:gd name="connsiteX40" fmla="*/ 2064049 w 2102750"/>
                <a:gd name="connsiteY40" fmla="*/ 2632839 h 2880629"/>
                <a:gd name="connsiteX41" fmla="*/ 2074897 w 2102750"/>
                <a:gd name="connsiteY41" fmla="*/ 2556280 h 2880629"/>
                <a:gd name="connsiteX42" fmla="*/ 2079240 w 2102750"/>
                <a:gd name="connsiteY42" fmla="*/ 2443106 h 2880629"/>
                <a:gd name="connsiteX43" fmla="*/ 2074897 w 2102750"/>
                <a:gd name="connsiteY43" fmla="*/ 2348280 h 2880629"/>
                <a:gd name="connsiteX44" fmla="*/ 2060902 w 2102750"/>
                <a:gd name="connsiteY44" fmla="*/ 2288934 h 2880629"/>
                <a:gd name="connsiteX45" fmla="*/ 2037036 w 2102750"/>
                <a:gd name="connsiteY45" fmla="*/ 2257647 h 2880629"/>
                <a:gd name="connsiteX46" fmla="*/ 2005470 w 2102750"/>
                <a:gd name="connsiteY46" fmla="*/ 2249051 h 2880629"/>
                <a:gd name="connsiteX47" fmla="*/ 1924011 w 2102750"/>
                <a:gd name="connsiteY47" fmla="*/ 2279281 h 2880629"/>
                <a:gd name="connsiteX48" fmla="*/ 1808745 w 2102750"/>
                <a:gd name="connsiteY48" fmla="*/ 2345072 h 2880629"/>
                <a:gd name="connsiteX49" fmla="*/ 1644642 w 2102750"/>
                <a:gd name="connsiteY49" fmla="*/ 2409738 h 2880629"/>
                <a:gd name="connsiteX50" fmla="*/ 1420684 w 2102750"/>
                <a:gd name="connsiteY50" fmla="*/ 2438853 h 2880629"/>
                <a:gd name="connsiteX51" fmla="*/ 1207653 w 2102750"/>
                <a:gd name="connsiteY51" fmla="*/ 2405464 h 2880629"/>
                <a:gd name="connsiteX52" fmla="*/ 1050114 w 2102750"/>
                <a:gd name="connsiteY52" fmla="*/ 2307480 h 2880629"/>
                <a:gd name="connsiteX53" fmla="*/ 942548 w 2102750"/>
                <a:gd name="connsiteY53" fmla="*/ 2152262 h 2880629"/>
                <a:gd name="connsiteX54" fmla="*/ 879566 w 2102750"/>
                <a:gd name="connsiteY54" fmla="*/ 1947489 h 2880629"/>
                <a:gd name="connsiteX55" fmla="*/ 1475130 w 2102750"/>
                <a:gd name="connsiteY55" fmla="*/ 1947489 h 2880629"/>
                <a:gd name="connsiteX56" fmla="*/ 1504524 w 2102750"/>
                <a:gd name="connsiteY56" fmla="*/ 1938872 h 2880629"/>
                <a:gd name="connsiteX57" fmla="*/ 1527334 w 2102750"/>
                <a:gd name="connsiteY57" fmla="*/ 1909697 h 2880629"/>
                <a:gd name="connsiteX58" fmla="*/ 1541339 w 2102750"/>
                <a:gd name="connsiteY58" fmla="*/ 1854754 h 2880629"/>
                <a:gd name="connsiteX59" fmla="*/ 1546797 w 2102750"/>
                <a:gd name="connsiteY59" fmla="*/ 1768544 h 2880629"/>
                <a:gd name="connsiteX60" fmla="*/ 1527274 w 2102750"/>
                <a:gd name="connsiteY60" fmla="*/ 1627310 h 2880629"/>
                <a:gd name="connsiteX61" fmla="*/ 1475060 w 2102750"/>
                <a:gd name="connsiteY61" fmla="*/ 1587417 h 2880629"/>
                <a:gd name="connsiteX62" fmla="*/ 836037 w 2102750"/>
                <a:gd name="connsiteY62" fmla="*/ 1587417 h 2880629"/>
                <a:gd name="connsiteX63" fmla="*/ 832750 w 2102750"/>
                <a:gd name="connsiteY63" fmla="*/ 1517433 h 2880629"/>
                <a:gd name="connsiteX64" fmla="*/ 831635 w 2102750"/>
                <a:gd name="connsiteY64" fmla="*/ 1438703 h 2880629"/>
                <a:gd name="connsiteX65" fmla="*/ 832750 w 2102750"/>
                <a:gd name="connsiteY65" fmla="*/ 1362135 h 2880629"/>
                <a:gd name="connsiteX66" fmla="*/ 836037 w 2102750"/>
                <a:gd name="connsiteY66" fmla="*/ 1283484 h 2880629"/>
                <a:gd name="connsiteX67" fmla="*/ 1475060 w 2102750"/>
                <a:gd name="connsiteY67" fmla="*/ 1283484 h 2880629"/>
                <a:gd name="connsiteX68" fmla="*/ 1504464 w 2102750"/>
                <a:gd name="connsiteY68" fmla="*/ 1273753 h 2880629"/>
                <a:gd name="connsiteX69" fmla="*/ 1527274 w 2102750"/>
                <a:gd name="connsiteY69" fmla="*/ 1243592 h 2880629"/>
                <a:gd name="connsiteX70" fmla="*/ 1541269 w 2102750"/>
                <a:gd name="connsiteY70" fmla="*/ 1188578 h 2880629"/>
                <a:gd name="connsiteX71" fmla="*/ 1546728 w 2102750"/>
                <a:gd name="connsiteY71" fmla="*/ 1104599 h 2880629"/>
                <a:gd name="connsiteX72" fmla="*/ 1527204 w 2102750"/>
                <a:gd name="connsiteY72" fmla="*/ 963365 h 2880629"/>
                <a:gd name="connsiteX73" fmla="*/ 1475000 w 2102750"/>
                <a:gd name="connsiteY73" fmla="*/ 921371 h 2880629"/>
                <a:gd name="connsiteX74" fmla="*/ 877374 w 2102750"/>
                <a:gd name="connsiteY74" fmla="*/ 921371 h 2880629"/>
                <a:gd name="connsiteX75" fmla="*/ 936103 w 2102750"/>
                <a:gd name="connsiteY75" fmla="*/ 724158 h 2880629"/>
                <a:gd name="connsiteX76" fmla="*/ 1045901 w 2102750"/>
                <a:gd name="connsiteY76" fmla="*/ 576490 h 2880629"/>
                <a:gd name="connsiteX77" fmla="*/ 1213231 w 2102750"/>
                <a:gd name="connsiteY77" fmla="*/ 483755 h 2880629"/>
                <a:gd name="connsiteX78" fmla="*/ 1449082 w 2102750"/>
                <a:gd name="connsiteY78" fmla="*/ 451363 h 2880629"/>
                <a:gd name="connsiteX79" fmla="*/ 1671914 w 2102750"/>
                <a:gd name="connsiteY79" fmla="*/ 481593 h 2880629"/>
                <a:gd name="connsiteX80" fmla="*/ 1836028 w 2102750"/>
                <a:gd name="connsiteY80" fmla="*/ 548430 h 2880629"/>
                <a:gd name="connsiteX81" fmla="*/ 1952340 w 2102750"/>
                <a:gd name="connsiteY81" fmla="*/ 615267 h 2880629"/>
                <a:gd name="connsiteX82" fmla="*/ 2029316 w 2102750"/>
                <a:gd name="connsiteY82" fmla="*/ 645428 h 2880629"/>
                <a:gd name="connsiteX83" fmla="*/ 2060812 w 2102750"/>
                <a:gd name="connsiteY83" fmla="*/ 636822 h 2880629"/>
                <a:gd name="connsiteX84" fmla="*/ 2084748 w 2102750"/>
                <a:gd name="connsiteY84" fmla="*/ 603433 h 2880629"/>
                <a:gd name="connsiteX85" fmla="*/ 2098753 w 2102750"/>
                <a:gd name="connsiteY85" fmla="*/ 534425 h 2880629"/>
                <a:gd name="connsiteX86" fmla="*/ 2103584 w 2102750"/>
                <a:gd name="connsiteY86" fmla="*/ 416709 h 288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02750" h="2880629">
                  <a:moveTo>
                    <a:pt x="2103584" y="416709"/>
                  </a:moveTo>
                  <a:cubicBezTo>
                    <a:pt x="2105178" y="366208"/>
                    <a:pt x="2099331" y="315737"/>
                    <a:pt x="2086232" y="266939"/>
                  </a:cubicBezTo>
                  <a:cubicBezTo>
                    <a:pt x="2077397" y="235134"/>
                    <a:pt x="2061031" y="205909"/>
                    <a:pt x="2038500" y="181765"/>
                  </a:cubicBezTo>
                  <a:cubicBezTo>
                    <a:pt x="2012074" y="157331"/>
                    <a:pt x="1982431" y="136642"/>
                    <a:pt x="1950387" y="120247"/>
                  </a:cubicBezTo>
                  <a:cubicBezTo>
                    <a:pt x="1905165" y="96590"/>
                    <a:pt x="1857862" y="77127"/>
                    <a:pt x="1809094" y="62096"/>
                  </a:cubicBezTo>
                  <a:cubicBezTo>
                    <a:pt x="1746550" y="42503"/>
                    <a:pt x="1682602" y="27692"/>
                    <a:pt x="1617817" y="17791"/>
                  </a:cubicBezTo>
                  <a:cubicBezTo>
                    <a:pt x="1539078" y="5828"/>
                    <a:pt x="1459521" y="70"/>
                    <a:pt x="1379875" y="588"/>
                  </a:cubicBezTo>
                  <a:cubicBezTo>
                    <a:pt x="1232565" y="-1812"/>
                    <a:pt x="1085803" y="19295"/>
                    <a:pt x="945127" y="63072"/>
                  </a:cubicBezTo>
                  <a:cubicBezTo>
                    <a:pt x="826206" y="100813"/>
                    <a:pt x="716060" y="162052"/>
                    <a:pt x="621253" y="243143"/>
                  </a:cubicBezTo>
                  <a:cubicBezTo>
                    <a:pt x="529674" y="323705"/>
                    <a:pt x="455367" y="421978"/>
                    <a:pt x="402824" y="532045"/>
                  </a:cubicBezTo>
                  <a:cubicBezTo>
                    <a:pt x="344175" y="655299"/>
                    <a:pt x="303525" y="786343"/>
                    <a:pt x="282109" y="921162"/>
                  </a:cubicBezTo>
                  <a:lnTo>
                    <a:pt x="73412" y="921162"/>
                  </a:lnTo>
                  <a:cubicBezTo>
                    <a:pt x="51717" y="921162"/>
                    <a:pt x="34336" y="935157"/>
                    <a:pt x="21267" y="963146"/>
                  </a:cubicBezTo>
                  <a:cubicBezTo>
                    <a:pt x="5499" y="1008468"/>
                    <a:pt x="-1135" y="1056479"/>
                    <a:pt x="1744" y="1104370"/>
                  </a:cubicBezTo>
                  <a:cubicBezTo>
                    <a:pt x="1744" y="1137360"/>
                    <a:pt x="2820" y="1165350"/>
                    <a:pt x="4971" y="1188359"/>
                  </a:cubicBezTo>
                  <a:cubicBezTo>
                    <a:pt x="6266" y="1207085"/>
                    <a:pt x="9942" y="1225563"/>
                    <a:pt x="15878" y="1243362"/>
                  </a:cubicBezTo>
                  <a:cubicBezTo>
                    <a:pt x="19594" y="1254977"/>
                    <a:pt x="26337" y="1265386"/>
                    <a:pt x="35401" y="1273534"/>
                  </a:cubicBezTo>
                  <a:cubicBezTo>
                    <a:pt x="43738" y="1280157"/>
                    <a:pt x="54157" y="1283594"/>
                    <a:pt x="64796" y="1283255"/>
                  </a:cubicBezTo>
                  <a:lnTo>
                    <a:pt x="258164" y="1283255"/>
                  </a:lnTo>
                  <a:cubicBezTo>
                    <a:pt x="258164" y="1304810"/>
                    <a:pt x="258164" y="1327421"/>
                    <a:pt x="257188" y="1351208"/>
                  </a:cubicBezTo>
                  <a:cubicBezTo>
                    <a:pt x="256212" y="1375004"/>
                    <a:pt x="256072" y="1398242"/>
                    <a:pt x="256072" y="1421202"/>
                  </a:cubicBezTo>
                  <a:cubicBezTo>
                    <a:pt x="256072" y="1449959"/>
                    <a:pt x="256072" y="1478307"/>
                    <a:pt x="257188" y="1506376"/>
                  </a:cubicBezTo>
                  <a:cubicBezTo>
                    <a:pt x="258303" y="1534436"/>
                    <a:pt x="258164" y="1561310"/>
                    <a:pt x="258164" y="1587208"/>
                  </a:cubicBezTo>
                  <a:lnTo>
                    <a:pt x="64796" y="1587208"/>
                  </a:lnTo>
                  <a:cubicBezTo>
                    <a:pt x="43111" y="1587208"/>
                    <a:pt x="27004" y="1600505"/>
                    <a:pt x="16934" y="1627101"/>
                  </a:cubicBezTo>
                  <a:cubicBezTo>
                    <a:pt x="4404" y="1673070"/>
                    <a:pt x="-726" y="1720742"/>
                    <a:pt x="1744" y="1768314"/>
                  </a:cubicBezTo>
                  <a:cubicBezTo>
                    <a:pt x="1385" y="1797161"/>
                    <a:pt x="3208" y="1825977"/>
                    <a:pt x="7202" y="1854545"/>
                  </a:cubicBezTo>
                  <a:cubicBezTo>
                    <a:pt x="9633" y="1873480"/>
                    <a:pt x="14753" y="1891977"/>
                    <a:pt x="22393" y="1909478"/>
                  </a:cubicBezTo>
                  <a:cubicBezTo>
                    <a:pt x="27244" y="1921083"/>
                    <a:pt x="35123" y="1931163"/>
                    <a:pt x="45213" y="1938663"/>
                  </a:cubicBezTo>
                  <a:cubicBezTo>
                    <a:pt x="53490" y="1944231"/>
                    <a:pt x="63222" y="1947220"/>
                    <a:pt x="73202" y="1947269"/>
                  </a:cubicBezTo>
                  <a:lnTo>
                    <a:pt x="297160" y="1947269"/>
                  </a:lnTo>
                  <a:cubicBezTo>
                    <a:pt x="323735" y="2078174"/>
                    <a:pt x="366457" y="2205283"/>
                    <a:pt x="424309" y="2325679"/>
                  </a:cubicBezTo>
                  <a:cubicBezTo>
                    <a:pt x="477510" y="2436383"/>
                    <a:pt x="550432" y="2536458"/>
                    <a:pt x="639521" y="2621015"/>
                  </a:cubicBezTo>
                  <a:cubicBezTo>
                    <a:pt x="730403" y="2705642"/>
                    <a:pt x="837551" y="2770905"/>
                    <a:pt x="954451" y="2812840"/>
                  </a:cubicBezTo>
                  <a:cubicBezTo>
                    <a:pt x="1092427" y="2860671"/>
                    <a:pt x="1237795" y="2883681"/>
                    <a:pt x="1383799" y="2880792"/>
                  </a:cubicBezTo>
                  <a:cubicBezTo>
                    <a:pt x="1456891" y="2880961"/>
                    <a:pt x="1529884" y="2875562"/>
                    <a:pt x="1602149" y="2864636"/>
                  </a:cubicBezTo>
                  <a:cubicBezTo>
                    <a:pt x="1666506" y="2855213"/>
                    <a:pt x="1730095" y="2841168"/>
                    <a:pt x="1792440" y="2822641"/>
                  </a:cubicBezTo>
                  <a:cubicBezTo>
                    <a:pt x="1840371" y="2808616"/>
                    <a:pt x="1887156" y="2790946"/>
                    <a:pt x="1932408" y="2769799"/>
                  </a:cubicBezTo>
                  <a:cubicBezTo>
                    <a:pt x="1960408" y="2757179"/>
                    <a:pt x="1986983" y="2741630"/>
                    <a:pt x="2011696" y="2723402"/>
                  </a:cubicBezTo>
                  <a:cubicBezTo>
                    <a:pt x="2025900" y="2712565"/>
                    <a:pt x="2037803" y="2699008"/>
                    <a:pt x="2046688" y="2683509"/>
                  </a:cubicBezTo>
                  <a:cubicBezTo>
                    <a:pt x="2054756" y="2667492"/>
                    <a:pt x="2060593" y="2650439"/>
                    <a:pt x="2064049" y="2632839"/>
                  </a:cubicBezTo>
                  <a:cubicBezTo>
                    <a:pt x="2069100" y="2607538"/>
                    <a:pt x="2072725" y="2581989"/>
                    <a:pt x="2074897" y="2556280"/>
                  </a:cubicBezTo>
                  <a:cubicBezTo>
                    <a:pt x="2077835" y="2525392"/>
                    <a:pt x="2079279" y="2487671"/>
                    <a:pt x="2079240" y="2443106"/>
                  </a:cubicBezTo>
                  <a:cubicBezTo>
                    <a:pt x="2079618" y="2411451"/>
                    <a:pt x="2078164" y="2379785"/>
                    <a:pt x="2074897" y="2348280"/>
                  </a:cubicBezTo>
                  <a:cubicBezTo>
                    <a:pt x="2073054" y="2327940"/>
                    <a:pt x="2068333" y="2307958"/>
                    <a:pt x="2060902" y="2288934"/>
                  </a:cubicBezTo>
                  <a:cubicBezTo>
                    <a:pt x="2056340" y="2276303"/>
                    <a:pt x="2048013" y="2265396"/>
                    <a:pt x="2037036" y="2257647"/>
                  </a:cubicBezTo>
                  <a:cubicBezTo>
                    <a:pt x="2027513" y="2251909"/>
                    <a:pt x="2016586" y="2248931"/>
                    <a:pt x="2005470" y="2249051"/>
                  </a:cubicBezTo>
                  <a:cubicBezTo>
                    <a:pt x="1976016" y="2251262"/>
                    <a:pt x="1947778" y="2261731"/>
                    <a:pt x="1924011" y="2279281"/>
                  </a:cubicBezTo>
                  <a:cubicBezTo>
                    <a:pt x="1892804" y="2299392"/>
                    <a:pt x="1854376" y="2321316"/>
                    <a:pt x="1808745" y="2345072"/>
                  </a:cubicBezTo>
                  <a:cubicBezTo>
                    <a:pt x="1756113" y="2371558"/>
                    <a:pt x="1701199" y="2393203"/>
                    <a:pt x="1644642" y="2409738"/>
                  </a:cubicBezTo>
                  <a:cubicBezTo>
                    <a:pt x="1571809" y="2430346"/>
                    <a:pt x="1496356" y="2440158"/>
                    <a:pt x="1420684" y="2438853"/>
                  </a:cubicBezTo>
                  <a:cubicBezTo>
                    <a:pt x="1348269" y="2440237"/>
                    <a:pt x="1276173" y="2428942"/>
                    <a:pt x="1207653" y="2405464"/>
                  </a:cubicBezTo>
                  <a:cubicBezTo>
                    <a:pt x="1148765" y="2384397"/>
                    <a:pt x="1095047" y="2350989"/>
                    <a:pt x="1050114" y="2307480"/>
                  </a:cubicBezTo>
                  <a:cubicBezTo>
                    <a:pt x="1004882" y="2262916"/>
                    <a:pt x="968396" y="2210263"/>
                    <a:pt x="942548" y="2152262"/>
                  </a:cubicBezTo>
                  <a:cubicBezTo>
                    <a:pt x="913383" y="2086790"/>
                    <a:pt x="892226" y="2018041"/>
                    <a:pt x="879566" y="1947489"/>
                  </a:cubicBezTo>
                  <a:lnTo>
                    <a:pt x="1475130" y="1947489"/>
                  </a:lnTo>
                  <a:cubicBezTo>
                    <a:pt x="1485539" y="1947409"/>
                    <a:pt x="1495718" y="1944421"/>
                    <a:pt x="1504524" y="1938872"/>
                  </a:cubicBezTo>
                  <a:cubicBezTo>
                    <a:pt x="1515022" y="1931800"/>
                    <a:pt x="1523011" y="1921590"/>
                    <a:pt x="1527334" y="1909697"/>
                  </a:cubicBezTo>
                  <a:cubicBezTo>
                    <a:pt x="1534167" y="1891997"/>
                    <a:pt x="1538868" y="1873560"/>
                    <a:pt x="1541339" y="1854754"/>
                  </a:cubicBezTo>
                  <a:cubicBezTo>
                    <a:pt x="1545303" y="1826196"/>
                    <a:pt x="1547136" y="1797370"/>
                    <a:pt x="1546797" y="1768544"/>
                  </a:cubicBezTo>
                  <a:cubicBezTo>
                    <a:pt x="1549915" y="1720622"/>
                    <a:pt x="1543271" y="1672582"/>
                    <a:pt x="1527274" y="1627310"/>
                  </a:cubicBezTo>
                  <a:cubicBezTo>
                    <a:pt x="1519604" y="1604639"/>
                    <a:pt x="1498966" y="1588861"/>
                    <a:pt x="1475060" y="1587417"/>
                  </a:cubicBezTo>
                  <a:lnTo>
                    <a:pt x="836037" y="1587417"/>
                  </a:lnTo>
                  <a:cubicBezTo>
                    <a:pt x="834593" y="1564418"/>
                    <a:pt x="833497" y="1541090"/>
                    <a:pt x="832750" y="1517433"/>
                  </a:cubicBezTo>
                  <a:cubicBezTo>
                    <a:pt x="831983" y="1493636"/>
                    <a:pt x="831635" y="1467529"/>
                    <a:pt x="831635" y="1438703"/>
                  </a:cubicBezTo>
                  <a:cubicBezTo>
                    <a:pt x="831635" y="1412954"/>
                    <a:pt x="832013" y="1387425"/>
                    <a:pt x="832750" y="1362135"/>
                  </a:cubicBezTo>
                  <a:cubicBezTo>
                    <a:pt x="833447" y="1336944"/>
                    <a:pt x="834573" y="1310847"/>
                    <a:pt x="836037" y="1283484"/>
                  </a:cubicBezTo>
                  <a:lnTo>
                    <a:pt x="1475060" y="1283484"/>
                  </a:lnTo>
                  <a:cubicBezTo>
                    <a:pt x="1485628" y="1283335"/>
                    <a:pt x="1495898" y="1279938"/>
                    <a:pt x="1504464" y="1273753"/>
                  </a:cubicBezTo>
                  <a:cubicBezTo>
                    <a:pt x="1514783" y="1266073"/>
                    <a:pt x="1522702" y="1255614"/>
                    <a:pt x="1527274" y="1243592"/>
                  </a:cubicBezTo>
                  <a:cubicBezTo>
                    <a:pt x="1534097" y="1225861"/>
                    <a:pt x="1538799" y="1207404"/>
                    <a:pt x="1541269" y="1188578"/>
                  </a:cubicBezTo>
                  <a:cubicBezTo>
                    <a:pt x="1545184" y="1160758"/>
                    <a:pt x="1547016" y="1132688"/>
                    <a:pt x="1546728" y="1104599"/>
                  </a:cubicBezTo>
                  <a:cubicBezTo>
                    <a:pt x="1549576" y="1056688"/>
                    <a:pt x="1542942" y="1008707"/>
                    <a:pt x="1527204" y="963365"/>
                  </a:cubicBezTo>
                  <a:cubicBezTo>
                    <a:pt x="1514136" y="935366"/>
                    <a:pt x="1496734" y="921371"/>
                    <a:pt x="1475000" y="921371"/>
                  </a:cubicBezTo>
                  <a:lnTo>
                    <a:pt x="877374" y="921371"/>
                  </a:lnTo>
                  <a:cubicBezTo>
                    <a:pt x="887445" y="853170"/>
                    <a:pt x="907227" y="786751"/>
                    <a:pt x="936103" y="724158"/>
                  </a:cubicBezTo>
                  <a:cubicBezTo>
                    <a:pt x="962140" y="667899"/>
                    <a:pt x="999523" y="617628"/>
                    <a:pt x="1045901" y="576490"/>
                  </a:cubicBezTo>
                  <a:cubicBezTo>
                    <a:pt x="1094718" y="534405"/>
                    <a:pt x="1151684" y="502840"/>
                    <a:pt x="1213231" y="483755"/>
                  </a:cubicBezTo>
                  <a:cubicBezTo>
                    <a:pt x="1289670" y="460686"/>
                    <a:pt x="1369257" y="449749"/>
                    <a:pt x="1449082" y="451363"/>
                  </a:cubicBezTo>
                  <a:cubicBezTo>
                    <a:pt x="1524465" y="449958"/>
                    <a:pt x="1599619" y="460148"/>
                    <a:pt x="1671914" y="481593"/>
                  </a:cubicBezTo>
                  <a:cubicBezTo>
                    <a:pt x="1728452" y="499085"/>
                    <a:pt x="1783365" y="521446"/>
                    <a:pt x="1836028" y="548430"/>
                  </a:cubicBezTo>
                  <a:cubicBezTo>
                    <a:pt x="1882405" y="572874"/>
                    <a:pt x="1921182" y="595156"/>
                    <a:pt x="1952340" y="615267"/>
                  </a:cubicBezTo>
                  <a:cubicBezTo>
                    <a:pt x="1974761" y="632150"/>
                    <a:pt x="2001386" y="642579"/>
                    <a:pt x="2029316" y="645428"/>
                  </a:cubicBezTo>
                  <a:cubicBezTo>
                    <a:pt x="2040423" y="645587"/>
                    <a:pt x="2051340" y="642599"/>
                    <a:pt x="2060812" y="636822"/>
                  </a:cubicBezTo>
                  <a:cubicBezTo>
                    <a:pt x="2072217" y="628584"/>
                    <a:pt x="2080604" y="616870"/>
                    <a:pt x="2084748" y="603433"/>
                  </a:cubicBezTo>
                  <a:cubicBezTo>
                    <a:pt x="2092448" y="581161"/>
                    <a:pt x="2097149" y="557953"/>
                    <a:pt x="2098753" y="534425"/>
                  </a:cubicBezTo>
                  <a:cubicBezTo>
                    <a:pt x="2101970" y="504852"/>
                    <a:pt x="2103584" y="465606"/>
                    <a:pt x="2103584" y="416709"/>
                  </a:cubicBezTo>
                </a:path>
              </a:pathLst>
            </a:custGeom>
            <a:noFill/>
            <a:ln w="99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F02C0EC-DCA5-9F4F-AFBF-D6C21A8E3C22}"/>
                </a:ext>
              </a:extLst>
            </p:cNvPr>
            <p:cNvSpPr/>
            <p:nvPr/>
          </p:nvSpPr>
          <p:spPr>
            <a:xfrm flipV="1">
              <a:off x="10158332" y="2357552"/>
              <a:ext cx="2102750" cy="2880629"/>
            </a:xfrm>
            <a:custGeom>
              <a:avLst/>
              <a:gdLst>
                <a:gd name="connsiteX0" fmla="*/ 2103584 w 2102750"/>
                <a:gd name="connsiteY0" fmla="*/ 416709 h 2880629"/>
                <a:gd name="connsiteX1" fmla="*/ 2086232 w 2102750"/>
                <a:gd name="connsiteY1" fmla="*/ 266939 h 2880629"/>
                <a:gd name="connsiteX2" fmla="*/ 2038500 w 2102750"/>
                <a:gd name="connsiteY2" fmla="*/ 181765 h 2880629"/>
                <a:gd name="connsiteX3" fmla="*/ 1950387 w 2102750"/>
                <a:gd name="connsiteY3" fmla="*/ 120247 h 2880629"/>
                <a:gd name="connsiteX4" fmla="*/ 1809094 w 2102750"/>
                <a:gd name="connsiteY4" fmla="*/ 62096 h 2880629"/>
                <a:gd name="connsiteX5" fmla="*/ 1617817 w 2102750"/>
                <a:gd name="connsiteY5" fmla="*/ 17791 h 2880629"/>
                <a:gd name="connsiteX6" fmla="*/ 1379875 w 2102750"/>
                <a:gd name="connsiteY6" fmla="*/ 588 h 2880629"/>
                <a:gd name="connsiteX7" fmla="*/ 945127 w 2102750"/>
                <a:gd name="connsiteY7" fmla="*/ 63072 h 2880629"/>
                <a:gd name="connsiteX8" fmla="*/ 621253 w 2102750"/>
                <a:gd name="connsiteY8" fmla="*/ 243143 h 2880629"/>
                <a:gd name="connsiteX9" fmla="*/ 402824 w 2102750"/>
                <a:gd name="connsiteY9" fmla="*/ 532045 h 2880629"/>
                <a:gd name="connsiteX10" fmla="*/ 282109 w 2102750"/>
                <a:gd name="connsiteY10" fmla="*/ 921162 h 2880629"/>
                <a:gd name="connsiteX11" fmla="*/ 73412 w 2102750"/>
                <a:gd name="connsiteY11" fmla="*/ 921162 h 2880629"/>
                <a:gd name="connsiteX12" fmla="*/ 21267 w 2102750"/>
                <a:gd name="connsiteY12" fmla="*/ 963146 h 2880629"/>
                <a:gd name="connsiteX13" fmla="*/ 1744 w 2102750"/>
                <a:gd name="connsiteY13" fmla="*/ 1104370 h 2880629"/>
                <a:gd name="connsiteX14" fmla="*/ 4971 w 2102750"/>
                <a:gd name="connsiteY14" fmla="*/ 1188359 h 2880629"/>
                <a:gd name="connsiteX15" fmla="*/ 15878 w 2102750"/>
                <a:gd name="connsiteY15" fmla="*/ 1243362 h 2880629"/>
                <a:gd name="connsiteX16" fmla="*/ 35401 w 2102750"/>
                <a:gd name="connsiteY16" fmla="*/ 1273534 h 2880629"/>
                <a:gd name="connsiteX17" fmla="*/ 64796 w 2102750"/>
                <a:gd name="connsiteY17" fmla="*/ 1283255 h 2880629"/>
                <a:gd name="connsiteX18" fmla="*/ 258164 w 2102750"/>
                <a:gd name="connsiteY18" fmla="*/ 1283255 h 2880629"/>
                <a:gd name="connsiteX19" fmla="*/ 257188 w 2102750"/>
                <a:gd name="connsiteY19" fmla="*/ 1351208 h 2880629"/>
                <a:gd name="connsiteX20" fmla="*/ 256072 w 2102750"/>
                <a:gd name="connsiteY20" fmla="*/ 1421202 h 2880629"/>
                <a:gd name="connsiteX21" fmla="*/ 257188 w 2102750"/>
                <a:gd name="connsiteY21" fmla="*/ 1506376 h 2880629"/>
                <a:gd name="connsiteX22" fmla="*/ 258164 w 2102750"/>
                <a:gd name="connsiteY22" fmla="*/ 1587208 h 2880629"/>
                <a:gd name="connsiteX23" fmla="*/ 64796 w 2102750"/>
                <a:gd name="connsiteY23" fmla="*/ 1587208 h 2880629"/>
                <a:gd name="connsiteX24" fmla="*/ 16934 w 2102750"/>
                <a:gd name="connsiteY24" fmla="*/ 1627101 h 2880629"/>
                <a:gd name="connsiteX25" fmla="*/ 1744 w 2102750"/>
                <a:gd name="connsiteY25" fmla="*/ 1768314 h 2880629"/>
                <a:gd name="connsiteX26" fmla="*/ 7202 w 2102750"/>
                <a:gd name="connsiteY26" fmla="*/ 1854545 h 2880629"/>
                <a:gd name="connsiteX27" fmla="*/ 22393 w 2102750"/>
                <a:gd name="connsiteY27" fmla="*/ 1909478 h 2880629"/>
                <a:gd name="connsiteX28" fmla="*/ 45213 w 2102750"/>
                <a:gd name="connsiteY28" fmla="*/ 1938663 h 2880629"/>
                <a:gd name="connsiteX29" fmla="*/ 73202 w 2102750"/>
                <a:gd name="connsiteY29" fmla="*/ 1947269 h 2880629"/>
                <a:gd name="connsiteX30" fmla="*/ 297160 w 2102750"/>
                <a:gd name="connsiteY30" fmla="*/ 1947269 h 2880629"/>
                <a:gd name="connsiteX31" fmla="*/ 424309 w 2102750"/>
                <a:gd name="connsiteY31" fmla="*/ 2325679 h 2880629"/>
                <a:gd name="connsiteX32" fmla="*/ 639521 w 2102750"/>
                <a:gd name="connsiteY32" fmla="*/ 2621015 h 2880629"/>
                <a:gd name="connsiteX33" fmla="*/ 954451 w 2102750"/>
                <a:gd name="connsiteY33" fmla="*/ 2812840 h 2880629"/>
                <a:gd name="connsiteX34" fmla="*/ 1383799 w 2102750"/>
                <a:gd name="connsiteY34" fmla="*/ 2880792 h 2880629"/>
                <a:gd name="connsiteX35" fmla="*/ 1602149 w 2102750"/>
                <a:gd name="connsiteY35" fmla="*/ 2864636 h 2880629"/>
                <a:gd name="connsiteX36" fmla="*/ 1792440 w 2102750"/>
                <a:gd name="connsiteY36" fmla="*/ 2822641 h 2880629"/>
                <a:gd name="connsiteX37" fmla="*/ 1932408 w 2102750"/>
                <a:gd name="connsiteY37" fmla="*/ 2769799 h 2880629"/>
                <a:gd name="connsiteX38" fmla="*/ 2011696 w 2102750"/>
                <a:gd name="connsiteY38" fmla="*/ 2723402 h 2880629"/>
                <a:gd name="connsiteX39" fmla="*/ 2046688 w 2102750"/>
                <a:gd name="connsiteY39" fmla="*/ 2683509 h 2880629"/>
                <a:gd name="connsiteX40" fmla="*/ 2064049 w 2102750"/>
                <a:gd name="connsiteY40" fmla="*/ 2632839 h 2880629"/>
                <a:gd name="connsiteX41" fmla="*/ 2074897 w 2102750"/>
                <a:gd name="connsiteY41" fmla="*/ 2556280 h 2880629"/>
                <a:gd name="connsiteX42" fmla="*/ 2079240 w 2102750"/>
                <a:gd name="connsiteY42" fmla="*/ 2443106 h 2880629"/>
                <a:gd name="connsiteX43" fmla="*/ 2074897 w 2102750"/>
                <a:gd name="connsiteY43" fmla="*/ 2348280 h 2880629"/>
                <a:gd name="connsiteX44" fmla="*/ 2060902 w 2102750"/>
                <a:gd name="connsiteY44" fmla="*/ 2288934 h 2880629"/>
                <a:gd name="connsiteX45" fmla="*/ 2037036 w 2102750"/>
                <a:gd name="connsiteY45" fmla="*/ 2257647 h 2880629"/>
                <a:gd name="connsiteX46" fmla="*/ 2005470 w 2102750"/>
                <a:gd name="connsiteY46" fmla="*/ 2249051 h 2880629"/>
                <a:gd name="connsiteX47" fmla="*/ 1924011 w 2102750"/>
                <a:gd name="connsiteY47" fmla="*/ 2279281 h 2880629"/>
                <a:gd name="connsiteX48" fmla="*/ 1808745 w 2102750"/>
                <a:gd name="connsiteY48" fmla="*/ 2345072 h 2880629"/>
                <a:gd name="connsiteX49" fmla="*/ 1644642 w 2102750"/>
                <a:gd name="connsiteY49" fmla="*/ 2409738 h 2880629"/>
                <a:gd name="connsiteX50" fmla="*/ 1420684 w 2102750"/>
                <a:gd name="connsiteY50" fmla="*/ 2438853 h 2880629"/>
                <a:gd name="connsiteX51" fmla="*/ 1207653 w 2102750"/>
                <a:gd name="connsiteY51" fmla="*/ 2405464 h 2880629"/>
                <a:gd name="connsiteX52" fmla="*/ 1050114 w 2102750"/>
                <a:gd name="connsiteY52" fmla="*/ 2307480 h 2880629"/>
                <a:gd name="connsiteX53" fmla="*/ 942548 w 2102750"/>
                <a:gd name="connsiteY53" fmla="*/ 2152262 h 2880629"/>
                <a:gd name="connsiteX54" fmla="*/ 879566 w 2102750"/>
                <a:gd name="connsiteY54" fmla="*/ 1947489 h 2880629"/>
                <a:gd name="connsiteX55" fmla="*/ 1475130 w 2102750"/>
                <a:gd name="connsiteY55" fmla="*/ 1947489 h 2880629"/>
                <a:gd name="connsiteX56" fmla="*/ 1504524 w 2102750"/>
                <a:gd name="connsiteY56" fmla="*/ 1938872 h 2880629"/>
                <a:gd name="connsiteX57" fmla="*/ 1527334 w 2102750"/>
                <a:gd name="connsiteY57" fmla="*/ 1909697 h 2880629"/>
                <a:gd name="connsiteX58" fmla="*/ 1541339 w 2102750"/>
                <a:gd name="connsiteY58" fmla="*/ 1854754 h 2880629"/>
                <a:gd name="connsiteX59" fmla="*/ 1546797 w 2102750"/>
                <a:gd name="connsiteY59" fmla="*/ 1768544 h 2880629"/>
                <a:gd name="connsiteX60" fmla="*/ 1527274 w 2102750"/>
                <a:gd name="connsiteY60" fmla="*/ 1627310 h 2880629"/>
                <a:gd name="connsiteX61" fmla="*/ 1475060 w 2102750"/>
                <a:gd name="connsiteY61" fmla="*/ 1587417 h 2880629"/>
                <a:gd name="connsiteX62" fmla="*/ 836037 w 2102750"/>
                <a:gd name="connsiteY62" fmla="*/ 1587417 h 2880629"/>
                <a:gd name="connsiteX63" fmla="*/ 832750 w 2102750"/>
                <a:gd name="connsiteY63" fmla="*/ 1517433 h 2880629"/>
                <a:gd name="connsiteX64" fmla="*/ 831635 w 2102750"/>
                <a:gd name="connsiteY64" fmla="*/ 1438703 h 2880629"/>
                <a:gd name="connsiteX65" fmla="*/ 832750 w 2102750"/>
                <a:gd name="connsiteY65" fmla="*/ 1362135 h 2880629"/>
                <a:gd name="connsiteX66" fmla="*/ 836037 w 2102750"/>
                <a:gd name="connsiteY66" fmla="*/ 1283484 h 2880629"/>
                <a:gd name="connsiteX67" fmla="*/ 1475060 w 2102750"/>
                <a:gd name="connsiteY67" fmla="*/ 1283484 h 2880629"/>
                <a:gd name="connsiteX68" fmla="*/ 1504464 w 2102750"/>
                <a:gd name="connsiteY68" fmla="*/ 1273753 h 2880629"/>
                <a:gd name="connsiteX69" fmla="*/ 1527274 w 2102750"/>
                <a:gd name="connsiteY69" fmla="*/ 1243592 h 2880629"/>
                <a:gd name="connsiteX70" fmla="*/ 1541269 w 2102750"/>
                <a:gd name="connsiteY70" fmla="*/ 1188578 h 2880629"/>
                <a:gd name="connsiteX71" fmla="*/ 1546728 w 2102750"/>
                <a:gd name="connsiteY71" fmla="*/ 1104599 h 2880629"/>
                <a:gd name="connsiteX72" fmla="*/ 1527204 w 2102750"/>
                <a:gd name="connsiteY72" fmla="*/ 963365 h 2880629"/>
                <a:gd name="connsiteX73" fmla="*/ 1475000 w 2102750"/>
                <a:gd name="connsiteY73" fmla="*/ 921371 h 2880629"/>
                <a:gd name="connsiteX74" fmla="*/ 877374 w 2102750"/>
                <a:gd name="connsiteY74" fmla="*/ 921371 h 2880629"/>
                <a:gd name="connsiteX75" fmla="*/ 936103 w 2102750"/>
                <a:gd name="connsiteY75" fmla="*/ 724158 h 2880629"/>
                <a:gd name="connsiteX76" fmla="*/ 1045901 w 2102750"/>
                <a:gd name="connsiteY76" fmla="*/ 576490 h 2880629"/>
                <a:gd name="connsiteX77" fmla="*/ 1213231 w 2102750"/>
                <a:gd name="connsiteY77" fmla="*/ 483755 h 2880629"/>
                <a:gd name="connsiteX78" fmla="*/ 1449082 w 2102750"/>
                <a:gd name="connsiteY78" fmla="*/ 451363 h 2880629"/>
                <a:gd name="connsiteX79" fmla="*/ 1671914 w 2102750"/>
                <a:gd name="connsiteY79" fmla="*/ 481593 h 2880629"/>
                <a:gd name="connsiteX80" fmla="*/ 1836028 w 2102750"/>
                <a:gd name="connsiteY80" fmla="*/ 548430 h 2880629"/>
                <a:gd name="connsiteX81" fmla="*/ 1952340 w 2102750"/>
                <a:gd name="connsiteY81" fmla="*/ 615267 h 2880629"/>
                <a:gd name="connsiteX82" fmla="*/ 2029316 w 2102750"/>
                <a:gd name="connsiteY82" fmla="*/ 645428 h 2880629"/>
                <a:gd name="connsiteX83" fmla="*/ 2060812 w 2102750"/>
                <a:gd name="connsiteY83" fmla="*/ 636822 h 2880629"/>
                <a:gd name="connsiteX84" fmla="*/ 2084748 w 2102750"/>
                <a:gd name="connsiteY84" fmla="*/ 603433 h 2880629"/>
                <a:gd name="connsiteX85" fmla="*/ 2098753 w 2102750"/>
                <a:gd name="connsiteY85" fmla="*/ 534425 h 2880629"/>
                <a:gd name="connsiteX86" fmla="*/ 2103584 w 2102750"/>
                <a:gd name="connsiteY86" fmla="*/ 416709 h 288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02750" h="2880629">
                  <a:moveTo>
                    <a:pt x="2103584" y="416709"/>
                  </a:moveTo>
                  <a:cubicBezTo>
                    <a:pt x="2105178" y="366208"/>
                    <a:pt x="2099331" y="315737"/>
                    <a:pt x="2086232" y="266939"/>
                  </a:cubicBezTo>
                  <a:cubicBezTo>
                    <a:pt x="2077397" y="235134"/>
                    <a:pt x="2061031" y="205909"/>
                    <a:pt x="2038500" y="181765"/>
                  </a:cubicBezTo>
                  <a:cubicBezTo>
                    <a:pt x="2012074" y="157331"/>
                    <a:pt x="1982431" y="136642"/>
                    <a:pt x="1950387" y="120247"/>
                  </a:cubicBezTo>
                  <a:cubicBezTo>
                    <a:pt x="1905165" y="96590"/>
                    <a:pt x="1857862" y="77127"/>
                    <a:pt x="1809094" y="62096"/>
                  </a:cubicBezTo>
                  <a:cubicBezTo>
                    <a:pt x="1746550" y="42503"/>
                    <a:pt x="1682602" y="27692"/>
                    <a:pt x="1617817" y="17791"/>
                  </a:cubicBezTo>
                  <a:cubicBezTo>
                    <a:pt x="1539078" y="5828"/>
                    <a:pt x="1459521" y="70"/>
                    <a:pt x="1379875" y="588"/>
                  </a:cubicBezTo>
                  <a:cubicBezTo>
                    <a:pt x="1232565" y="-1812"/>
                    <a:pt x="1085803" y="19295"/>
                    <a:pt x="945127" y="63072"/>
                  </a:cubicBezTo>
                  <a:cubicBezTo>
                    <a:pt x="826206" y="100813"/>
                    <a:pt x="716060" y="162052"/>
                    <a:pt x="621253" y="243143"/>
                  </a:cubicBezTo>
                  <a:cubicBezTo>
                    <a:pt x="529674" y="323705"/>
                    <a:pt x="455367" y="421978"/>
                    <a:pt x="402824" y="532045"/>
                  </a:cubicBezTo>
                  <a:cubicBezTo>
                    <a:pt x="344175" y="655299"/>
                    <a:pt x="303525" y="786343"/>
                    <a:pt x="282109" y="921162"/>
                  </a:cubicBezTo>
                  <a:lnTo>
                    <a:pt x="73412" y="921162"/>
                  </a:lnTo>
                  <a:cubicBezTo>
                    <a:pt x="51717" y="921162"/>
                    <a:pt x="34336" y="935157"/>
                    <a:pt x="21267" y="963146"/>
                  </a:cubicBezTo>
                  <a:cubicBezTo>
                    <a:pt x="5499" y="1008468"/>
                    <a:pt x="-1135" y="1056479"/>
                    <a:pt x="1744" y="1104370"/>
                  </a:cubicBezTo>
                  <a:cubicBezTo>
                    <a:pt x="1744" y="1137360"/>
                    <a:pt x="2820" y="1165350"/>
                    <a:pt x="4971" y="1188359"/>
                  </a:cubicBezTo>
                  <a:cubicBezTo>
                    <a:pt x="6266" y="1207085"/>
                    <a:pt x="9942" y="1225563"/>
                    <a:pt x="15878" y="1243362"/>
                  </a:cubicBezTo>
                  <a:cubicBezTo>
                    <a:pt x="19594" y="1254977"/>
                    <a:pt x="26337" y="1265386"/>
                    <a:pt x="35401" y="1273534"/>
                  </a:cubicBezTo>
                  <a:cubicBezTo>
                    <a:pt x="43738" y="1280157"/>
                    <a:pt x="54157" y="1283594"/>
                    <a:pt x="64796" y="1283255"/>
                  </a:cubicBezTo>
                  <a:lnTo>
                    <a:pt x="258164" y="1283255"/>
                  </a:lnTo>
                  <a:cubicBezTo>
                    <a:pt x="258164" y="1304810"/>
                    <a:pt x="258164" y="1327421"/>
                    <a:pt x="257188" y="1351208"/>
                  </a:cubicBezTo>
                  <a:cubicBezTo>
                    <a:pt x="256212" y="1375004"/>
                    <a:pt x="256072" y="1398242"/>
                    <a:pt x="256072" y="1421202"/>
                  </a:cubicBezTo>
                  <a:cubicBezTo>
                    <a:pt x="256072" y="1449959"/>
                    <a:pt x="256072" y="1478307"/>
                    <a:pt x="257188" y="1506376"/>
                  </a:cubicBezTo>
                  <a:cubicBezTo>
                    <a:pt x="258303" y="1534436"/>
                    <a:pt x="258164" y="1561310"/>
                    <a:pt x="258164" y="1587208"/>
                  </a:cubicBezTo>
                  <a:lnTo>
                    <a:pt x="64796" y="1587208"/>
                  </a:lnTo>
                  <a:cubicBezTo>
                    <a:pt x="43111" y="1587208"/>
                    <a:pt x="27004" y="1600505"/>
                    <a:pt x="16934" y="1627101"/>
                  </a:cubicBezTo>
                  <a:cubicBezTo>
                    <a:pt x="4404" y="1673070"/>
                    <a:pt x="-726" y="1720742"/>
                    <a:pt x="1744" y="1768314"/>
                  </a:cubicBezTo>
                  <a:cubicBezTo>
                    <a:pt x="1385" y="1797161"/>
                    <a:pt x="3208" y="1825977"/>
                    <a:pt x="7202" y="1854545"/>
                  </a:cubicBezTo>
                  <a:cubicBezTo>
                    <a:pt x="9633" y="1873480"/>
                    <a:pt x="14753" y="1891977"/>
                    <a:pt x="22393" y="1909478"/>
                  </a:cubicBezTo>
                  <a:cubicBezTo>
                    <a:pt x="27244" y="1921083"/>
                    <a:pt x="35123" y="1931163"/>
                    <a:pt x="45213" y="1938663"/>
                  </a:cubicBezTo>
                  <a:cubicBezTo>
                    <a:pt x="53490" y="1944231"/>
                    <a:pt x="63222" y="1947220"/>
                    <a:pt x="73202" y="1947269"/>
                  </a:cubicBezTo>
                  <a:lnTo>
                    <a:pt x="297160" y="1947269"/>
                  </a:lnTo>
                  <a:cubicBezTo>
                    <a:pt x="323735" y="2078174"/>
                    <a:pt x="366457" y="2205283"/>
                    <a:pt x="424309" y="2325679"/>
                  </a:cubicBezTo>
                  <a:cubicBezTo>
                    <a:pt x="477510" y="2436383"/>
                    <a:pt x="550432" y="2536458"/>
                    <a:pt x="639521" y="2621015"/>
                  </a:cubicBezTo>
                  <a:cubicBezTo>
                    <a:pt x="730403" y="2705642"/>
                    <a:pt x="837551" y="2770905"/>
                    <a:pt x="954451" y="2812840"/>
                  </a:cubicBezTo>
                  <a:cubicBezTo>
                    <a:pt x="1092427" y="2860671"/>
                    <a:pt x="1237795" y="2883681"/>
                    <a:pt x="1383799" y="2880792"/>
                  </a:cubicBezTo>
                  <a:cubicBezTo>
                    <a:pt x="1456891" y="2880961"/>
                    <a:pt x="1529884" y="2875562"/>
                    <a:pt x="1602149" y="2864636"/>
                  </a:cubicBezTo>
                  <a:cubicBezTo>
                    <a:pt x="1666506" y="2855213"/>
                    <a:pt x="1730095" y="2841168"/>
                    <a:pt x="1792440" y="2822641"/>
                  </a:cubicBezTo>
                  <a:cubicBezTo>
                    <a:pt x="1840371" y="2808616"/>
                    <a:pt x="1887156" y="2790946"/>
                    <a:pt x="1932408" y="2769799"/>
                  </a:cubicBezTo>
                  <a:cubicBezTo>
                    <a:pt x="1960408" y="2757179"/>
                    <a:pt x="1986983" y="2741630"/>
                    <a:pt x="2011696" y="2723402"/>
                  </a:cubicBezTo>
                  <a:cubicBezTo>
                    <a:pt x="2025900" y="2712565"/>
                    <a:pt x="2037803" y="2699008"/>
                    <a:pt x="2046688" y="2683509"/>
                  </a:cubicBezTo>
                  <a:cubicBezTo>
                    <a:pt x="2054756" y="2667492"/>
                    <a:pt x="2060593" y="2650439"/>
                    <a:pt x="2064049" y="2632839"/>
                  </a:cubicBezTo>
                  <a:cubicBezTo>
                    <a:pt x="2069100" y="2607538"/>
                    <a:pt x="2072725" y="2581989"/>
                    <a:pt x="2074897" y="2556280"/>
                  </a:cubicBezTo>
                  <a:cubicBezTo>
                    <a:pt x="2077835" y="2525392"/>
                    <a:pt x="2079279" y="2487671"/>
                    <a:pt x="2079240" y="2443106"/>
                  </a:cubicBezTo>
                  <a:cubicBezTo>
                    <a:pt x="2079618" y="2411451"/>
                    <a:pt x="2078164" y="2379785"/>
                    <a:pt x="2074897" y="2348280"/>
                  </a:cubicBezTo>
                  <a:cubicBezTo>
                    <a:pt x="2073054" y="2327940"/>
                    <a:pt x="2068333" y="2307958"/>
                    <a:pt x="2060902" y="2288934"/>
                  </a:cubicBezTo>
                  <a:cubicBezTo>
                    <a:pt x="2056340" y="2276303"/>
                    <a:pt x="2048013" y="2265396"/>
                    <a:pt x="2037036" y="2257647"/>
                  </a:cubicBezTo>
                  <a:cubicBezTo>
                    <a:pt x="2027513" y="2251909"/>
                    <a:pt x="2016586" y="2248931"/>
                    <a:pt x="2005470" y="2249051"/>
                  </a:cubicBezTo>
                  <a:cubicBezTo>
                    <a:pt x="1976016" y="2251262"/>
                    <a:pt x="1947778" y="2261731"/>
                    <a:pt x="1924011" y="2279281"/>
                  </a:cubicBezTo>
                  <a:cubicBezTo>
                    <a:pt x="1892804" y="2299392"/>
                    <a:pt x="1854376" y="2321316"/>
                    <a:pt x="1808745" y="2345072"/>
                  </a:cubicBezTo>
                  <a:cubicBezTo>
                    <a:pt x="1756113" y="2371558"/>
                    <a:pt x="1701199" y="2393203"/>
                    <a:pt x="1644642" y="2409738"/>
                  </a:cubicBezTo>
                  <a:cubicBezTo>
                    <a:pt x="1571809" y="2430346"/>
                    <a:pt x="1496356" y="2440158"/>
                    <a:pt x="1420684" y="2438853"/>
                  </a:cubicBezTo>
                  <a:cubicBezTo>
                    <a:pt x="1348269" y="2440237"/>
                    <a:pt x="1276173" y="2428942"/>
                    <a:pt x="1207653" y="2405464"/>
                  </a:cubicBezTo>
                  <a:cubicBezTo>
                    <a:pt x="1148765" y="2384397"/>
                    <a:pt x="1095047" y="2350989"/>
                    <a:pt x="1050114" y="2307480"/>
                  </a:cubicBezTo>
                  <a:cubicBezTo>
                    <a:pt x="1004882" y="2262916"/>
                    <a:pt x="968396" y="2210263"/>
                    <a:pt x="942548" y="2152262"/>
                  </a:cubicBezTo>
                  <a:cubicBezTo>
                    <a:pt x="913383" y="2086790"/>
                    <a:pt x="892226" y="2018041"/>
                    <a:pt x="879566" y="1947489"/>
                  </a:cubicBezTo>
                  <a:lnTo>
                    <a:pt x="1475130" y="1947489"/>
                  </a:lnTo>
                  <a:cubicBezTo>
                    <a:pt x="1485539" y="1947409"/>
                    <a:pt x="1495718" y="1944421"/>
                    <a:pt x="1504524" y="1938872"/>
                  </a:cubicBezTo>
                  <a:cubicBezTo>
                    <a:pt x="1515022" y="1931800"/>
                    <a:pt x="1523011" y="1921590"/>
                    <a:pt x="1527334" y="1909697"/>
                  </a:cubicBezTo>
                  <a:cubicBezTo>
                    <a:pt x="1534167" y="1891997"/>
                    <a:pt x="1538868" y="1873560"/>
                    <a:pt x="1541339" y="1854754"/>
                  </a:cubicBezTo>
                  <a:cubicBezTo>
                    <a:pt x="1545303" y="1826196"/>
                    <a:pt x="1547136" y="1797370"/>
                    <a:pt x="1546797" y="1768544"/>
                  </a:cubicBezTo>
                  <a:cubicBezTo>
                    <a:pt x="1549915" y="1720622"/>
                    <a:pt x="1543271" y="1672582"/>
                    <a:pt x="1527274" y="1627310"/>
                  </a:cubicBezTo>
                  <a:cubicBezTo>
                    <a:pt x="1519604" y="1604639"/>
                    <a:pt x="1498966" y="1588861"/>
                    <a:pt x="1475060" y="1587417"/>
                  </a:cubicBezTo>
                  <a:lnTo>
                    <a:pt x="836037" y="1587417"/>
                  </a:lnTo>
                  <a:cubicBezTo>
                    <a:pt x="834593" y="1564418"/>
                    <a:pt x="833497" y="1541090"/>
                    <a:pt x="832750" y="1517433"/>
                  </a:cubicBezTo>
                  <a:cubicBezTo>
                    <a:pt x="831983" y="1493636"/>
                    <a:pt x="831635" y="1467529"/>
                    <a:pt x="831635" y="1438703"/>
                  </a:cubicBezTo>
                  <a:cubicBezTo>
                    <a:pt x="831635" y="1412954"/>
                    <a:pt x="832013" y="1387425"/>
                    <a:pt x="832750" y="1362135"/>
                  </a:cubicBezTo>
                  <a:cubicBezTo>
                    <a:pt x="833447" y="1336944"/>
                    <a:pt x="834573" y="1310847"/>
                    <a:pt x="836037" y="1283484"/>
                  </a:cubicBezTo>
                  <a:lnTo>
                    <a:pt x="1475060" y="1283484"/>
                  </a:lnTo>
                  <a:cubicBezTo>
                    <a:pt x="1485628" y="1283335"/>
                    <a:pt x="1495898" y="1279938"/>
                    <a:pt x="1504464" y="1273753"/>
                  </a:cubicBezTo>
                  <a:cubicBezTo>
                    <a:pt x="1514783" y="1266073"/>
                    <a:pt x="1522702" y="1255614"/>
                    <a:pt x="1527274" y="1243592"/>
                  </a:cubicBezTo>
                  <a:cubicBezTo>
                    <a:pt x="1534097" y="1225861"/>
                    <a:pt x="1538799" y="1207404"/>
                    <a:pt x="1541269" y="1188578"/>
                  </a:cubicBezTo>
                  <a:cubicBezTo>
                    <a:pt x="1545184" y="1160758"/>
                    <a:pt x="1547016" y="1132688"/>
                    <a:pt x="1546728" y="1104599"/>
                  </a:cubicBezTo>
                  <a:cubicBezTo>
                    <a:pt x="1549576" y="1056688"/>
                    <a:pt x="1542942" y="1008707"/>
                    <a:pt x="1527204" y="963365"/>
                  </a:cubicBezTo>
                  <a:cubicBezTo>
                    <a:pt x="1514136" y="935366"/>
                    <a:pt x="1496734" y="921371"/>
                    <a:pt x="1475000" y="921371"/>
                  </a:cubicBezTo>
                  <a:lnTo>
                    <a:pt x="877374" y="921371"/>
                  </a:lnTo>
                  <a:cubicBezTo>
                    <a:pt x="887445" y="853170"/>
                    <a:pt x="907227" y="786751"/>
                    <a:pt x="936103" y="724158"/>
                  </a:cubicBezTo>
                  <a:cubicBezTo>
                    <a:pt x="962140" y="667899"/>
                    <a:pt x="999523" y="617628"/>
                    <a:pt x="1045901" y="576490"/>
                  </a:cubicBezTo>
                  <a:cubicBezTo>
                    <a:pt x="1094718" y="534405"/>
                    <a:pt x="1151684" y="502840"/>
                    <a:pt x="1213231" y="483755"/>
                  </a:cubicBezTo>
                  <a:cubicBezTo>
                    <a:pt x="1289670" y="460686"/>
                    <a:pt x="1369257" y="449749"/>
                    <a:pt x="1449082" y="451363"/>
                  </a:cubicBezTo>
                  <a:cubicBezTo>
                    <a:pt x="1524465" y="449958"/>
                    <a:pt x="1599619" y="460148"/>
                    <a:pt x="1671914" y="481593"/>
                  </a:cubicBezTo>
                  <a:cubicBezTo>
                    <a:pt x="1728452" y="499085"/>
                    <a:pt x="1783365" y="521446"/>
                    <a:pt x="1836028" y="548430"/>
                  </a:cubicBezTo>
                  <a:cubicBezTo>
                    <a:pt x="1882405" y="572874"/>
                    <a:pt x="1921182" y="595156"/>
                    <a:pt x="1952340" y="615267"/>
                  </a:cubicBezTo>
                  <a:cubicBezTo>
                    <a:pt x="1974761" y="632150"/>
                    <a:pt x="2001386" y="642579"/>
                    <a:pt x="2029316" y="645428"/>
                  </a:cubicBezTo>
                  <a:cubicBezTo>
                    <a:pt x="2040423" y="645587"/>
                    <a:pt x="2051340" y="642599"/>
                    <a:pt x="2060812" y="636822"/>
                  </a:cubicBezTo>
                  <a:cubicBezTo>
                    <a:pt x="2072217" y="628584"/>
                    <a:pt x="2080604" y="616870"/>
                    <a:pt x="2084748" y="603433"/>
                  </a:cubicBezTo>
                  <a:cubicBezTo>
                    <a:pt x="2092448" y="581161"/>
                    <a:pt x="2097149" y="557953"/>
                    <a:pt x="2098753" y="534425"/>
                  </a:cubicBezTo>
                  <a:cubicBezTo>
                    <a:pt x="2101970" y="504852"/>
                    <a:pt x="2103584" y="465606"/>
                    <a:pt x="2103584" y="416709"/>
                  </a:cubicBezTo>
                  <a:close/>
                </a:path>
              </a:pathLst>
            </a:custGeom>
            <a:noFill/>
            <a:ln w="4977" cap="flat">
              <a:solidFill>
                <a:srgbClr val="24488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1149354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Farmacj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 err="1"/>
              <a:t>Farmacja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9">
            <a:extLst>
              <a:ext uri="{FF2B5EF4-FFF2-40B4-BE49-F238E27FC236}">
                <a16:creationId xmlns:a16="http://schemas.microsoft.com/office/drawing/2014/main" id="{576F6838-A1E7-1D45-990D-D12EEE3A6451}"/>
              </a:ext>
            </a:extLst>
          </p:cNvPr>
          <p:cNvGrpSpPr/>
          <p:nvPr/>
        </p:nvGrpSpPr>
        <p:grpSpPr>
          <a:xfrm>
            <a:off x="4297971" y="69867"/>
            <a:ext cx="7713561" cy="7385214"/>
            <a:chOff x="4297971" y="69867"/>
            <a:chExt cx="7713561" cy="738521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D43577E-252D-5148-8E6D-58A6D9CCE4A1}"/>
                </a:ext>
              </a:extLst>
            </p:cNvPr>
            <p:cNvSpPr/>
            <p:nvPr/>
          </p:nvSpPr>
          <p:spPr>
            <a:xfrm flipV="1">
              <a:off x="4816625" y="3881619"/>
              <a:ext cx="2750470" cy="3025367"/>
            </a:xfrm>
            <a:custGeom>
              <a:avLst/>
              <a:gdLst>
                <a:gd name="connsiteX0" fmla="*/ 91 w 2750470"/>
                <a:gd name="connsiteY0" fmla="*/ 1362130 h 3025367"/>
                <a:gd name="connsiteX1" fmla="*/ 1389048 w 2750470"/>
                <a:gd name="connsiteY1" fmla="*/ 617 h 3025367"/>
                <a:gd name="connsiteX2" fmla="*/ 2750561 w 2750470"/>
                <a:gd name="connsiteY2" fmla="*/ 1362130 h 3025367"/>
                <a:gd name="connsiteX3" fmla="*/ 2750561 w 2750470"/>
                <a:gd name="connsiteY3" fmla="*/ 3025915 h 3025367"/>
                <a:gd name="connsiteX4" fmla="*/ 91 w 2750470"/>
                <a:gd name="connsiteY4" fmla="*/ 3025915 h 30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0470" h="3025367">
                  <a:moveTo>
                    <a:pt x="91" y="1362130"/>
                  </a:moveTo>
                  <a:cubicBezTo>
                    <a:pt x="7673" y="602596"/>
                    <a:pt x="629539" y="-6964"/>
                    <a:pt x="1389048" y="617"/>
                  </a:cubicBezTo>
                  <a:cubicBezTo>
                    <a:pt x="2137877" y="8085"/>
                    <a:pt x="2743081" y="613302"/>
                    <a:pt x="2750561" y="1362130"/>
                  </a:cubicBezTo>
                  <a:lnTo>
                    <a:pt x="2750561" y="3025915"/>
                  </a:lnTo>
                  <a:lnTo>
                    <a:pt x="91" y="3025915"/>
                  </a:lnTo>
                  <a:close/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F393953-C81A-C04C-AABF-F49AE8D63FA8}"/>
                </a:ext>
              </a:extLst>
            </p:cNvPr>
            <p:cNvSpPr/>
            <p:nvPr/>
          </p:nvSpPr>
          <p:spPr>
            <a:xfrm flipV="1">
              <a:off x="4816625" y="3881619"/>
              <a:ext cx="2750470" cy="3025367"/>
            </a:xfrm>
            <a:custGeom>
              <a:avLst/>
              <a:gdLst>
                <a:gd name="connsiteX0" fmla="*/ 91 w 2750470"/>
                <a:gd name="connsiteY0" fmla="*/ 1362130 h 3025367"/>
                <a:gd name="connsiteX1" fmla="*/ 1389048 w 2750470"/>
                <a:gd name="connsiteY1" fmla="*/ 617 h 3025367"/>
                <a:gd name="connsiteX2" fmla="*/ 2750561 w 2750470"/>
                <a:gd name="connsiteY2" fmla="*/ 1362130 h 3025367"/>
                <a:gd name="connsiteX3" fmla="*/ 2750561 w 2750470"/>
                <a:gd name="connsiteY3" fmla="*/ 3025915 h 3025367"/>
                <a:gd name="connsiteX4" fmla="*/ 91 w 2750470"/>
                <a:gd name="connsiteY4" fmla="*/ 3025915 h 30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0470" h="3025367">
                  <a:moveTo>
                    <a:pt x="91" y="1362130"/>
                  </a:moveTo>
                  <a:cubicBezTo>
                    <a:pt x="7673" y="602596"/>
                    <a:pt x="629539" y="-6964"/>
                    <a:pt x="1389048" y="617"/>
                  </a:cubicBezTo>
                  <a:cubicBezTo>
                    <a:pt x="2137877" y="8085"/>
                    <a:pt x="2743081" y="613302"/>
                    <a:pt x="2750561" y="1362130"/>
                  </a:cubicBezTo>
                  <a:lnTo>
                    <a:pt x="2750561" y="3025915"/>
                  </a:lnTo>
                  <a:lnTo>
                    <a:pt x="91" y="3025915"/>
                  </a:ln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05C0C22-9444-D94B-BAED-922BBBF3DADA}"/>
                </a:ext>
              </a:extLst>
            </p:cNvPr>
            <p:cNvSpPr/>
            <p:nvPr/>
          </p:nvSpPr>
          <p:spPr>
            <a:xfrm flipV="1">
              <a:off x="8359357" y="3830869"/>
              <a:ext cx="3164797" cy="3165562"/>
            </a:xfrm>
            <a:custGeom>
              <a:avLst/>
              <a:gdLst>
                <a:gd name="connsiteX0" fmla="*/ 2529117 w 3164797"/>
                <a:gd name="connsiteY0" fmla="*/ 170878 h 3165562"/>
                <a:gd name="connsiteX1" fmla="*/ 3000718 w 3164797"/>
                <a:gd name="connsiteY1" fmla="*/ 1886580 h 3165562"/>
                <a:gd name="connsiteX2" fmla="*/ 2994088 w 3164797"/>
                <a:gd name="connsiteY2" fmla="*/ 1898061 h 3165562"/>
                <a:gd name="connsiteX3" fmla="*/ 2207262 w 3164797"/>
                <a:gd name="connsiteY3" fmla="*/ 3166013 h 3165562"/>
                <a:gd name="connsiteX4" fmla="*/ 667 w 3164797"/>
                <a:gd name="connsiteY4" fmla="*/ 1899572 h 3165562"/>
                <a:gd name="connsiteX5" fmla="*/ 787507 w 3164797"/>
                <a:gd name="connsiteY5" fmla="*/ 631683 h 3165562"/>
                <a:gd name="connsiteX6" fmla="*/ 2529117 w 3164797"/>
                <a:gd name="connsiteY6" fmla="*/ 170878 h 316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797" h="3165562">
                  <a:moveTo>
                    <a:pt x="2529117" y="170878"/>
                  </a:moveTo>
                  <a:cubicBezTo>
                    <a:pt x="3133127" y="514437"/>
                    <a:pt x="3344264" y="1282570"/>
                    <a:pt x="3000718" y="1886580"/>
                  </a:cubicBezTo>
                  <a:cubicBezTo>
                    <a:pt x="2998520" y="1890403"/>
                    <a:pt x="2996323" y="1894238"/>
                    <a:pt x="2994088" y="1898061"/>
                  </a:cubicBezTo>
                  <a:lnTo>
                    <a:pt x="2207262" y="3166013"/>
                  </a:lnTo>
                  <a:lnTo>
                    <a:pt x="667" y="1899572"/>
                  </a:lnTo>
                  <a:lnTo>
                    <a:pt x="787507" y="631683"/>
                  </a:lnTo>
                  <a:cubicBezTo>
                    <a:pt x="1143601" y="26682"/>
                    <a:pt x="1920407" y="-178854"/>
                    <a:pt x="2529117" y="170878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42B308E-8CAE-ED4A-89FE-05C1180C092B}"/>
                </a:ext>
              </a:extLst>
            </p:cNvPr>
            <p:cNvSpPr/>
            <p:nvPr/>
          </p:nvSpPr>
          <p:spPr>
            <a:xfrm flipV="1">
              <a:off x="8359357" y="3830869"/>
              <a:ext cx="3164797" cy="3165562"/>
            </a:xfrm>
            <a:custGeom>
              <a:avLst/>
              <a:gdLst>
                <a:gd name="connsiteX0" fmla="*/ 2529117 w 3164797"/>
                <a:gd name="connsiteY0" fmla="*/ 170878 h 3165562"/>
                <a:gd name="connsiteX1" fmla="*/ 3000718 w 3164797"/>
                <a:gd name="connsiteY1" fmla="*/ 1886580 h 3165562"/>
                <a:gd name="connsiteX2" fmla="*/ 2994088 w 3164797"/>
                <a:gd name="connsiteY2" fmla="*/ 1898061 h 3165562"/>
                <a:gd name="connsiteX3" fmla="*/ 2207262 w 3164797"/>
                <a:gd name="connsiteY3" fmla="*/ 3166013 h 3165562"/>
                <a:gd name="connsiteX4" fmla="*/ 667 w 3164797"/>
                <a:gd name="connsiteY4" fmla="*/ 1899572 h 3165562"/>
                <a:gd name="connsiteX5" fmla="*/ 787507 w 3164797"/>
                <a:gd name="connsiteY5" fmla="*/ 631683 h 3165562"/>
                <a:gd name="connsiteX6" fmla="*/ 2529117 w 3164797"/>
                <a:gd name="connsiteY6" fmla="*/ 170878 h 316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797" h="3165562">
                  <a:moveTo>
                    <a:pt x="2529117" y="170878"/>
                  </a:moveTo>
                  <a:cubicBezTo>
                    <a:pt x="3133127" y="514437"/>
                    <a:pt x="3344264" y="1282570"/>
                    <a:pt x="3000718" y="1886580"/>
                  </a:cubicBezTo>
                  <a:cubicBezTo>
                    <a:pt x="2998520" y="1890403"/>
                    <a:pt x="2996323" y="1894238"/>
                    <a:pt x="2994088" y="1898061"/>
                  </a:cubicBezTo>
                  <a:lnTo>
                    <a:pt x="2207262" y="3166013"/>
                  </a:lnTo>
                  <a:lnTo>
                    <a:pt x="667" y="1899572"/>
                  </a:lnTo>
                  <a:lnTo>
                    <a:pt x="787507" y="631683"/>
                  </a:lnTo>
                  <a:cubicBezTo>
                    <a:pt x="1143601" y="26682"/>
                    <a:pt x="1920407" y="-178854"/>
                    <a:pt x="2529117" y="170878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6EDA26B-BE7F-284E-9FE8-CEB9FD7CCCAA}"/>
                </a:ext>
              </a:extLst>
            </p:cNvPr>
            <p:cNvSpPr/>
            <p:nvPr/>
          </p:nvSpPr>
          <p:spPr>
            <a:xfrm flipV="1">
              <a:off x="8169988" y="1065002"/>
              <a:ext cx="3841544" cy="6390078"/>
            </a:xfrm>
            <a:custGeom>
              <a:avLst/>
              <a:gdLst>
                <a:gd name="connsiteX0" fmla="*/ 3607050 w 3841544"/>
                <a:gd name="connsiteY0" fmla="*/ 2613155 h 6390078"/>
                <a:gd name="connsiteX1" fmla="*/ 1908518 w 3841544"/>
                <a:gd name="connsiteY1" fmla="*/ 5523899 h 6390078"/>
                <a:gd name="connsiteX2" fmla="*/ 741 w 3841544"/>
                <a:gd name="connsiteY2" fmla="*/ 6368929 h 6390078"/>
                <a:gd name="connsiteX3" fmla="*/ 111726 w 3841544"/>
                <a:gd name="connsiteY3" fmla="*/ 6060676 h 6390078"/>
                <a:gd name="connsiteX4" fmla="*/ 1643012 w 3841544"/>
                <a:gd name="connsiteY4" fmla="*/ 5371486 h 6390078"/>
                <a:gd name="connsiteX5" fmla="*/ 3341532 w 3841544"/>
                <a:gd name="connsiteY5" fmla="*/ 2460742 h 6390078"/>
                <a:gd name="connsiteX6" fmla="*/ 2823322 w 3841544"/>
                <a:gd name="connsiteY6" fmla="*/ 503525 h 6390078"/>
                <a:gd name="connsiteX7" fmla="*/ 2813238 w 3841544"/>
                <a:gd name="connsiteY7" fmla="*/ 497721 h 6390078"/>
                <a:gd name="connsiteX8" fmla="*/ 833732 w 3841544"/>
                <a:gd name="connsiteY8" fmla="*/ 1021696 h 6390078"/>
                <a:gd name="connsiteX9" fmla="*/ 111726 w 3841544"/>
                <a:gd name="connsiteY9" fmla="*/ 2259372 h 6390078"/>
                <a:gd name="connsiteX10" fmla="*/ 111726 w 3841544"/>
                <a:gd name="connsiteY10" fmla="*/ 1652224 h 6390078"/>
                <a:gd name="connsiteX11" fmla="*/ 568709 w 3841544"/>
                <a:gd name="connsiteY11" fmla="*/ 869081 h 6390078"/>
                <a:gd name="connsiteX12" fmla="*/ 2967022 w 3841544"/>
                <a:gd name="connsiteY12" fmla="*/ 234527 h 6390078"/>
                <a:gd name="connsiteX13" fmla="*/ 3613832 w 3841544"/>
                <a:gd name="connsiteY13" fmla="*/ 2601356 h 6390078"/>
                <a:gd name="connsiteX14" fmla="*/ 3607050 w 3841544"/>
                <a:gd name="connsiteY14" fmla="*/ 2613155 h 63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1544" h="6390078">
                  <a:moveTo>
                    <a:pt x="3607050" y="2613155"/>
                  </a:moveTo>
                  <a:lnTo>
                    <a:pt x="1908518" y="5523899"/>
                  </a:lnTo>
                  <a:cubicBezTo>
                    <a:pt x="1534618" y="6164892"/>
                    <a:pt x="698211" y="6478682"/>
                    <a:pt x="741" y="6368929"/>
                  </a:cubicBezTo>
                  <a:lnTo>
                    <a:pt x="111726" y="6060676"/>
                  </a:lnTo>
                  <a:cubicBezTo>
                    <a:pt x="716613" y="6178633"/>
                    <a:pt x="1330187" y="5902485"/>
                    <a:pt x="1643012" y="5371486"/>
                  </a:cubicBezTo>
                  <a:lnTo>
                    <a:pt x="3341532" y="2460742"/>
                  </a:lnTo>
                  <a:cubicBezTo>
                    <a:pt x="3738901" y="1777167"/>
                    <a:pt x="3506885" y="900894"/>
                    <a:pt x="2823322" y="503525"/>
                  </a:cubicBezTo>
                  <a:cubicBezTo>
                    <a:pt x="2819957" y="501569"/>
                    <a:pt x="2816604" y="499639"/>
                    <a:pt x="2813238" y="497721"/>
                  </a:cubicBezTo>
                  <a:cubicBezTo>
                    <a:pt x="2121179" y="101317"/>
                    <a:pt x="1239039" y="334831"/>
                    <a:pt x="833732" y="1021696"/>
                  </a:cubicBezTo>
                  <a:lnTo>
                    <a:pt x="111726" y="2259372"/>
                  </a:lnTo>
                  <a:lnTo>
                    <a:pt x="111726" y="1652224"/>
                  </a:lnTo>
                  <a:lnTo>
                    <a:pt x="568709" y="869081"/>
                  </a:lnTo>
                  <a:cubicBezTo>
                    <a:pt x="1059627" y="36687"/>
                    <a:pt x="2128672" y="-246180"/>
                    <a:pt x="2967022" y="234527"/>
                  </a:cubicBezTo>
                  <a:cubicBezTo>
                    <a:pt x="3799226" y="709493"/>
                    <a:pt x="4088810" y="1769166"/>
                    <a:pt x="3613832" y="2601356"/>
                  </a:cubicBezTo>
                  <a:cubicBezTo>
                    <a:pt x="3611584" y="2605306"/>
                    <a:pt x="3609323" y="2609230"/>
                    <a:pt x="3607050" y="2613155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AD9C74-157A-B24B-9F79-F34682131C99}"/>
                </a:ext>
              </a:extLst>
            </p:cNvPr>
            <p:cNvSpPr/>
            <p:nvPr/>
          </p:nvSpPr>
          <p:spPr>
            <a:xfrm flipV="1">
              <a:off x="8169988" y="1065002"/>
              <a:ext cx="3841544" cy="6390078"/>
            </a:xfrm>
            <a:custGeom>
              <a:avLst/>
              <a:gdLst>
                <a:gd name="connsiteX0" fmla="*/ 3607050 w 3841544"/>
                <a:gd name="connsiteY0" fmla="*/ 2613155 h 6390078"/>
                <a:gd name="connsiteX1" fmla="*/ 1908518 w 3841544"/>
                <a:gd name="connsiteY1" fmla="*/ 5523899 h 6390078"/>
                <a:gd name="connsiteX2" fmla="*/ 741 w 3841544"/>
                <a:gd name="connsiteY2" fmla="*/ 6368929 h 6390078"/>
                <a:gd name="connsiteX3" fmla="*/ 111726 w 3841544"/>
                <a:gd name="connsiteY3" fmla="*/ 6060676 h 6390078"/>
                <a:gd name="connsiteX4" fmla="*/ 1643012 w 3841544"/>
                <a:gd name="connsiteY4" fmla="*/ 5371486 h 6390078"/>
                <a:gd name="connsiteX5" fmla="*/ 3341532 w 3841544"/>
                <a:gd name="connsiteY5" fmla="*/ 2460742 h 6390078"/>
                <a:gd name="connsiteX6" fmla="*/ 2823322 w 3841544"/>
                <a:gd name="connsiteY6" fmla="*/ 503525 h 6390078"/>
                <a:gd name="connsiteX7" fmla="*/ 2813238 w 3841544"/>
                <a:gd name="connsiteY7" fmla="*/ 497721 h 6390078"/>
                <a:gd name="connsiteX8" fmla="*/ 833732 w 3841544"/>
                <a:gd name="connsiteY8" fmla="*/ 1021696 h 6390078"/>
                <a:gd name="connsiteX9" fmla="*/ 111726 w 3841544"/>
                <a:gd name="connsiteY9" fmla="*/ 2259372 h 6390078"/>
                <a:gd name="connsiteX10" fmla="*/ 111726 w 3841544"/>
                <a:gd name="connsiteY10" fmla="*/ 1652224 h 6390078"/>
                <a:gd name="connsiteX11" fmla="*/ 568709 w 3841544"/>
                <a:gd name="connsiteY11" fmla="*/ 869081 h 6390078"/>
                <a:gd name="connsiteX12" fmla="*/ 2967022 w 3841544"/>
                <a:gd name="connsiteY12" fmla="*/ 234527 h 6390078"/>
                <a:gd name="connsiteX13" fmla="*/ 3613832 w 3841544"/>
                <a:gd name="connsiteY13" fmla="*/ 2601356 h 6390078"/>
                <a:gd name="connsiteX14" fmla="*/ 3607050 w 3841544"/>
                <a:gd name="connsiteY14" fmla="*/ 2613155 h 63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1544" h="6390078">
                  <a:moveTo>
                    <a:pt x="3607050" y="2613155"/>
                  </a:moveTo>
                  <a:lnTo>
                    <a:pt x="1908518" y="5523899"/>
                  </a:lnTo>
                  <a:cubicBezTo>
                    <a:pt x="1534618" y="6164892"/>
                    <a:pt x="698211" y="6478682"/>
                    <a:pt x="741" y="6368929"/>
                  </a:cubicBezTo>
                  <a:lnTo>
                    <a:pt x="111726" y="6060676"/>
                  </a:lnTo>
                  <a:cubicBezTo>
                    <a:pt x="716613" y="6178633"/>
                    <a:pt x="1330187" y="5902485"/>
                    <a:pt x="1643012" y="5371486"/>
                  </a:cubicBezTo>
                  <a:lnTo>
                    <a:pt x="3341532" y="2460742"/>
                  </a:lnTo>
                  <a:cubicBezTo>
                    <a:pt x="3738901" y="1777167"/>
                    <a:pt x="3506885" y="900894"/>
                    <a:pt x="2823322" y="503525"/>
                  </a:cubicBezTo>
                  <a:cubicBezTo>
                    <a:pt x="2819957" y="501569"/>
                    <a:pt x="2816604" y="499639"/>
                    <a:pt x="2813238" y="497721"/>
                  </a:cubicBezTo>
                  <a:cubicBezTo>
                    <a:pt x="2121179" y="101317"/>
                    <a:pt x="1239039" y="334831"/>
                    <a:pt x="833732" y="1021696"/>
                  </a:cubicBezTo>
                  <a:lnTo>
                    <a:pt x="111726" y="2259372"/>
                  </a:lnTo>
                  <a:lnTo>
                    <a:pt x="111726" y="1652224"/>
                  </a:lnTo>
                  <a:lnTo>
                    <a:pt x="568709" y="869081"/>
                  </a:lnTo>
                  <a:cubicBezTo>
                    <a:pt x="1059627" y="36687"/>
                    <a:pt x="2128672" y="-246180"/>
                    <a:pt x="2967022" y="234527"/>
                  </a:cubicBezTo>
                  <a:cubicBezTo>
                    <a:pt x="3799226" y="709493"/>
                    <a:pt x="4088810" y="1769166"/>
                    <a:pt x="3613832" y="2601356"/>
                  </a:cubicBezTo>
                  <a:cubicBezTo>
                    <a:pt x="3611584" y="2605306"/>
                    <a:pt x="3609323" y="2609230"/>
                    <a:pt x="3607050" y="2613155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5711D64-71C7-D744-B18D-47D0F33D0914}"/>
                </a:ext>
              </a:extLst>
            </p:cNvPr>
            <p:cNvSpPr/>
            <p:nvPr/>
          </p:nvSpPr>
          <p:spPr>
            <a:xfrm flipV="1">
              <a:off x="4297971" y="69867"/>
              <a:ext cx="3787638" cy="7368707"/>
            </a:xfrm>
            <a:custGeom>
              <a:avLst/>
              <a:gdLst>
                <a:gd name="connsiteX0" fmla="*/ 3457279 w 3787638"/>
                <a:gd name="connsiteY0" fmla="*/ 1862185 h 7368707"/>
                <a:gd name="connsiteX1" fmla="*/ 1879587 w 3787638"/>
                <a:gd name="connsiteY1" fmla="*/ 313729 h 7368707"/>
                <a:gd name="connsiteX2" fmla="*/ 331144 w 3787638"/>
                <a:gd name="connsiteY2" fmla="*/ 1862185 h 7368707"/>
                <a:gd name="connsiteX3" fmla="*/ 331144 w 3787638"/>
                <a:gd name="connsiteY3" fmla="*/ 5490769 h 7368707"/>
                <a:gd name="connsiteX4" fmla="*/ 1908823 w 3787638"/>
                <a:gd name="connsiteY4" fmla="*/ 7039226 h 7368707"/>
                <a:gd name="connsiteX5" fmla="*/ 3457279 w 3787638"/>
                <a:gd name="connsiteY5" fmla="*/ 5490769 h 7368707"/>
                <a:gd name="connsiteX6" fmla="*/ 1894408 w 3787638"/>
                <a:gd name="connsiteY6" fmla="*/ 7368942 h 7368707"/>
                <a:gd name="connsiteX7" fmla="*/ 322 w 3787638"/>
                <a:gd name="connsiteY7" fmla="*/ 5490769 h 7368707"/>
                <a:gd name="connsiteX8" fmla="*/ 322 w 3787638"/>
                <a:gd name="connsiteY8" fmla="*/ 1862185 h 7368707"/>
                <a:gd name="connsiteX9" fmla="*/ 1926298 w 3787638"/>
                <a:gd name="connsiteY9" fmla="*/ 522 h 7368707"/>
                <a:gd name="connsiteX10" fmla="*/ 3787961 w 3787638"/>
                <a:gd name="connsiteY10" fmla="*/ 1862185 h 7368707"/>
                <a:gd name="connsiteX11" fmla="*/ 3787961 w 3787638"/>
                <a:gd name="connsiteY11" fmla="*/ 5490769 h 7368707"/>
                <a:gd name="connsiteX12" fmla="*/ 1894408 w 3787638"/>
                <a:gd name="connsiteY12" fmla="*/ 7368942 h 73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7638" h="7368707">
                  <a:moveTo>
                    <a:pt x="3457279" y="1862185"/>
                  </a:moveTo>
                  <a:cubicBezTo>
                    <a:pt x="3449202" y="998917"/>
                    <a:pt x="2742842" y="305652"/>
                    <a:pt x="1879587" y="313729"/>
                  </a:cubicBezTo>
                  <a:cubicBezTo>
                    <a:pt x="1027724" y="321692"/>
                    <a:pt x="339107" y="1010322"/>
                    <a:pt x="331144" y="1862185"/>
                  </a:cubicBezTo>
                  <a:lnTo>
                    <a:pt x="331144" y="5490769"/>
                  </a:lnTo>
                  <a:cubicBezTo>
                    <a:pt x="339208" y="6354024"/>
                    <a:pt x="1045568" y="7047290"/>
                    <a:pt x="1908823" y="7039226"/>
                  </a:cubicBezTo>
                  <a:cubicBezTo>
                    <a:pt x="2760686" y="7031263"/>
                    <a:pt x="3449316" y="6342632"/>
                    <a:pt x="3457279" y="5490769"/>
                  </a:cubicBezTo>
                  <a:close/>
                  <a:moveTo>
                    <a:pt x="1894408" y="7368942"/>
                  </a:moveTo>
                  <a:cubicBezTo>
                    <a:pt x="853214" y="7372143"/>
                    <a:pt x="5897" y="6531951"/>
                    <a:pt x="322" y="5490769"/>
                  </a:cubicBezTo>
                  <a:lnTo>
                    <a:pt x="322" y="1862185"/>
                  </a:lnTo>
                  <a:cubicBezTo>
                    <a:pt x="18077" y="816254"/>
                    <a:pt x="880379" y="-17232"/>
                    <a:pt x="1926298" y="522"/>
                  </a:cubicBezTo>
                  <a:cubicBezTo>
                    <a:pt x="2947198" y="17857"/>
                    <a:pt x="3770625" y="841273"/>
                    <a:pt x="3787961" y="1862185"/>
                  </a:cubicBezTo>
                  <a:lnTo>
                    <a:pt x="3787961" y="5490769"/>
                  </a:lnTo>
                  <a:cubicBezTo>
                    <a:pt x="3782424" y="6531760"/>
                    <a:pt x="2935412" y="7371889"/>
                    <a:pt x="1894408" y="7368942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E35F7D-78BD-F54B-8538-7ECA3E49E87B}"/>
                </a:ext>
              </a:extLst>
            </p:cNvPr>
            <p:cNvSpPr/>
            <p:nvPr/>
          </p:nvSpPr>
          <p:spPr>
            <a:xfrm flipV="1">
              <a:off x="4297971" y="69867"/>
              <a:ext cx="3787638" cy="7368707"/>
            </a:xfrm>
            <a:custGeom>
              <a:avLst/>
              <a:gdLst>
                <a:gd name="connsiteX0" fmla="*/ 3457279 w 3787638"/>
                <a:gd name="connsiteY0" fmla="*/ 1862185 h 7368707"/>
                <a:gd name="connsiteX1" fmla="*/ 1879587 w 3787638"/>
                <a:gd name="connsiteY1" fmla="*/ 313729 h 7368707"/>
                <a:gd name="connsiteX2" fmla="*/ 331144 w 3787638"/>
                <a:gd name="connsiteY2" fmla="*/ 1862185 h 7368707"/>
                <a:gd name="connsiteX3" fmla="*/ 331144 w 3787638"/>
                <a:gd name="connsiteY3" fmla="*/ 5490769 h 7368707"/>
                <a:gd name="connsiteX4" fmla="*/ 1908823 w 3787638"/>
                <a:gd name="connsiteY4" fmla="*/ 7039226 h 7368707"/>
                <a:gd name="connsiteX5" fmla="*/ 3457279 w 3787638"/>
                <a:gd name="connsiteY5" fmla="*/ 5490769 h 7368707"/>
                <a:gd name="connsiteX6" fmla="*/ 1894408 w 3787638"/>
                <a:gd name="connsiteY6" fmla="*/ 7368942 h 7368707"/>
                <a:gd name="connsiteX7" fmla="*/ 322 w 3787638"/>
                <a:gd name="connsiteY7" fmla="*/ 5490769 h 7368707"/>
                <a:gd name="connsiteX8" fmla="*/ 322 w 3787638"/>
                <a:gd name="connsiteY8" fmla="*/ 1862185 h 7368707"/>
                <a:gd name="connsiteX9" fmla="*/ 1926298 w 3787638"/>
                <a:gd name="connsiteY9" fmla="*/ 522 h 7368707"/>
                <a:gd name="connsiteX10" fmla="*/ 3787961 w 3787638"/>
                <a:gd name="connsiteY10" fmla="*/ 1862185 h 7368707"/>
                <a:gd name="connsiteX11" fmla="*/ 3787961 w 3787638"/>
                <a:gd name="connsiteY11" fmla="*/ 5490769 h 7368707"/>
                <a:gd name="connsiteX12" fmla="*/ 1894408 w 3787638"/>
                <a:gd name="connsiteY12" fmla="*/ 7368942 h 73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7638" h="7368707">
                  <a:moveTo>
                    <a:pt x="3457279" y="1862185"/>
                  </a:moveTo>
                  <a:cubicBezTo>
                    <a:pt x="3449202" y="998917"/>
                    <a:pt x="2742842" y="305652"/>
                    <a:pt x="1879587" y="313729"/>
                  </a:cubicBezTo>
                  <a:cubicBezTo>
                    <a:pt x="1027724" y="321692"/>
                    <a:pt x="339107" y="1010322"/>
                    <a:pt x="331144" y="1862185"/>
                  </a:cubicBezTo>
                  <a:lnTo>
                    <a:pt x="331144" y="5490769"/>
                  </a:lnTo>
                  <a:cubicBezTo>
                    <a:pt x="339208" y="6354024"/>
                    <a:pt x="1045568" y="7047290"/>
                    <a:pt x="1908823" y="7039226"/>
                  </a:cubicBezTo>
                  <a:cubicBezTo>
                    <a:pt x="2760686" y="7031263"/>
                    <a:pt x="3449316" y="6342632"/>
                    <a:pt x="3457279" y="5490769"/>
                  </a:cubicBezTo>
                  <a:close/>
                  <a:moveTo>
                    <a:pt x="1894408" y="7368942"/>
                  </a:moveTo>
                  <a:cubicBezTo>
                    <a:pt x="853214" y="7372143"/>
                    <a:pt x="5897" y="6531951"/>
                    <a:pt x="322" y="5490769"/>
                  </a:cubicBezTo>
                  <a:lnTo>
                    <a:pt x="322" y="1862185"/>
                  </a:lnTo>
                  <a:cubicBezTo>
                    <a:pt x="18077" y="816254"/>
                    <a:pt x="880379" y="-17232"/>
                    <a:pt x="1926298" y="522"/>
                  </a:cubicBezTo>
                  <a:cubicBezTo>
                    <a:pt x="2947198" y="17857"/>
                    <a:pt x="3770625" y="841273"/>
                    <a:pt x="3787961" y="1862185"/>
                  </a:cubicBezTo>
                  <a:lnTo>
                    <a:pt x="3787961" y="5490769"/>
                  </a:lnTo>
                  <a:cubicBezTo>
                    <a:pt x="3782424" y="6531760"/>
                    <a:pt x="2935412" y="7371889"/>
                    <a:pt x="1894408" y="7368942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409194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07C96-0B9E-A94B-8F73-95E8FA2285B9}"/>
              </a:ext>
            </a:extLst>
          </p:cNvPr>
          <p:cNvSpPr txBox="1"/>
          <p:nvPr userDrawn="1"/>
        </p:nvSpPr>
        <p:spPr>
          <a:xfrm>
            <a:off x="1069282" y="1980658"/>
            <a:ext cx="8018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2279E-EA1A-7A4B-93A8-B580B5863C7C}"/>
              </a:ext>
            </a:extLst>
          </p:cNvPr>
          <p:cNvSpPr txBox="1"/>
          <p:nvPr userDrawn="1"/>
        </p:nvSpPr>
        <p:spPr>
          <a:xfrm>
            <a:off x="1069282" y="2843687"/>
            <a:ext cx="8018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D29BA-8972-614C-A718-A08CCFD24876}"/>
              </a:ext>
            </a:extLst>
          </p:cNvPr>
          <p:cNvSpPr txBox="1"/>
          <p:nvPr userDrawn="1"/>
        </p:nvSpPr>
        <p:spPr>
          <a:xfrm>
            <a:off x="1069282" y="3675893"/>
            <a:ext cx="8018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036879-AAD3-724A-A3AC-3A09E84200CE}"/>
              </a:ext>
            </a:extLst>
          </p:cNvPr>
          <p:cNvSpPr txBox="1"/>
          <p:nvPr userDrawn="1"/>
        </p:nvSpPr>
        <p:spPr>
          <a:xfrm>
            <a:off x="1069282" y="4497826"/>
            <a:ext cx="801823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5FC9F-50B4-E049-8F17-C5C66ACD869E}"/>
              </a:ext>
            </a:extLst>
          </p:cNvPr>
          <p:cNvSpPr txBox="1"/>
          <p:nvPr userDrawn="1"/>
        </p:nvSpPr>
        <p:spPr>
          <a:xfrm>
            <a:off x="1069282" y="5360855"/>
            <a:ext cx="80182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05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2EE8B306-660A-E647-ADE6-F11FB952F0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82655" y="2141974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7E5F047A-8325-E545-87DD-66EB5021E9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2655" y="2989139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EF00ACDF-77FF-294E-9605-24689BBF1F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655" y="3822857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FD3CD46D-FBB5-F54C-A971-8F2086427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2655" y="4656575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F1844383-91B5-9B48-972B-2F7F337D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2655" y="5503740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8CF20CE-7F37-D64B-B305-1CA57B7FDA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79" y="313588"/>
            <a:ext cx="10712315" cy="59390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en-GB"/>
              <a:t>Agenda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740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Farmacj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39468E-C8FC-794E-92CA-A6B7FB552B47}"/>
              </a:ext>
            </a:extLst>
          </p:cNvPr>
          <p:cNvSpPr/>
          <p:nvPr userDrawn="1"/>
        </p:nvSpPr>
        <p:spPr>
          <a:xfrm>
            <a:off x="0" y="1340"/>
            <a:ext cx="12192000" cy="6856660"/>
          </a:xfrm>
          <a:prstGeom prst="rect">
            <a:avLst/>
          </a:prstGeom>
          <a:solidFill>
            <a:srgbClr val="EB8E4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 err="1"/>
              <a:t>Farmacja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B661BD6A-059A-284F-A1FB-FD44D9CA17FF}"/>
              </a:ext>
            </a:extLst>
          </p:cNvPr>
          <p:cNvGrpSpPr/>
          <p:nvPr/>
        </p:nvGrpSpPr>
        <p:grpSpPr>
          <a:xfrm>
            <a:off x="4302925" y="69867"/>
            <a:ext cx="7713561" cy="7385214"/>
            <a:chOff x="4302925" y="69867"/>
            <a:chExt cx="7713561" cy="738521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3831000-10C3-F245-AE01-08A4EA0C0A80}"/>
                </a:ext>
              </a:extLst>
            </p:cNvPr>
            <p:cNvSpPr/>
            <p:nvPr/>
          </p:nvSpPr>
          <p:spPr>
            <a:xfrm flipV="1">
              <a:off x="4821579" y="3881619"/>
              <a:ext cx="2750470" cy="3025367"/>
            </a:xfrm>
            <a:custGeom>
              <a:avLst/>
              <a:gdLst>
                <a:gd name="connsiteX0" fmla="*/ 91 w 2750470"/>
                <a:gd name="connsiteY0" fmla="*/ 1362130 h 3025367"/>
                <a:gd name="connsiteX1" fmla="*/ 1389048 w 2750470"/>
                <a:gd name="connsiteY1" fmla="*/ 617 h 3025367"/>
                <a:gd name="connsiteX2" fmla="*/ 2750561 w 2750470"/>
                <a:gd name="connsiteY2" fmla="*/ 1362130 h 3025367"/>
                <a:gd name="connsiteX3" fmla="*/ 2750561 w 2750470"/>
                <a:gd name="connsiteY3" fmla="*/ 3025915 h 3025367"/>
                <a:gd name="connsiteX4" fmla="*/ 91 w 2750470"/>
                <a:gd name="connsiteY4" fmla="*/ 3025915 h 30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0470" h="3025367">
                  <a:moveTo>
                    <a:pt x="91" y="1362130"/>
                  </a:moveTo>
                  <a:cubicBezTo>
                    <a:pt x="7673" y="602596"/>
                    <a:pt x="629539" y="-6964"/>
                    <a:pt x="1389048" y="617"/>
                  </a:cubicBezTo>
                  <a:cubicBezTo>
                    <a:pt x="2137877" y="8085"/>
                    <a:pt x="2743081" y="613302"/>
                    <a:pt x="2750561" y="1362130"/>
                  </a:cubicBezTo>
                  <a:lnTo>
                    <a:pt x="2750561" y="3025915"/>
                  </a:lnTo>
                  <a:lnTo>
                    <a:pt x="91" y="3025915"/>
                  </a:lnTo>
                  <a:close/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611861D-123B-F342-ABE3-455F0F278660}"/>
                </a:ext>
              </a:extLst>
            </p:cNvPr>
            <p:cNvSpPr/>
            <p:nvPr/>
          </p:nvSpPr>
          <p:spPr>
            <a:xfrm flipV="1">
              <a:off x="4821579" y="3881619"/>
              <a:ext cx="2750470" cy="3025367"/>
            </a:xfrm>
            <a:custGeom>
              <a:avLst/>
              <a:gdLst>
                <a:gd name="connsiteX0" fmla="*/ 91 w 2750470"/>
                <a:gd name="connsiteY0" fmla="*/ 1362130 h 3025367"/>
                <a:gd name="connsiteX1" fmla="*/ 1389048 w 2750470"/>
                <a:gd name="connsiteY1" fmla="*/ 617 h 3025367"/>
                <a:gd name="connsiteX2" fmla="*/ 2750561 w 2750470"/>
                <a:gd name="connsiteY2" fmla="*/ 1362130 h 3025367"/>
                <a:gd name="connsiteX3" fmla="*/ 2750561 w 2750470"/>
                <a:gd name="connsiteY3" fmla="*/ 3025915 h 3025367"/>
                <a:gd name="connsiteX4" fmla="*/ 91 w 2750470"/>
                <a:gd name="connsiteY4" fmla="*/ 3025915 h 30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0470" h="3025367">
                  <a:moveTo>
                    <a:pt x="91" y="1362130"/>
                  </a:moveTo>
                  <a:cubicBezTo>
                    <a:pt x="7673" y="602596"/>
                    <a:pt x="629539" y="-6964"/>
                    <a:pt x="1389048" y="617"/>
                  </a:cubicBezTo>
                  <a:cubicBezTo>
                    <a:pt x="2137877" y="8085"/>
                    <a:pt x="2743081" y="613302"/>
                    <a:pt x="2750561" y="1362130"/>
                  </a:cubicBezTo>
                  <a:lnTo>
                    <a:pt x="2750561" y="3025915"/>
                  </a:lnTo>
                  <a:lnTo>
                    <a:pt x="91" y="3025915"/>
                  </a:ln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5F2CB1F-E21B-D045-9529-FDCBBBBC4683}"/>
                </a:ext>
              </a:extLst>
            </p:cNvPr>
            <p:cNvSpPr/>
            <p:nvPr/>
          </p:nvSpPr>
          <p:spPr>
            <a:xfrm flipV="1">
              <a:off x="8364311" y="3830869"/>
              <a:ext cx="3164797" cy="3165562"/>
            </a:xfrm>
            <a:custGeom>
              <a:avLst/>
              <a:gdLst>
                <a:gd name="connsiteX0" fmla="*/ 2529117 w 3164797"/>
                <a:gd name="connsiteY0" fmla="*/ 170878 h 3165562"/>
                <a:gd name="connsiteX1" fmla="*/ 3000718 w 3164797"/>
                <a:gd name="connsiteY1" fmla="*/ 1886580 h 3165562"/>
                <a:gd name="connsiteX2" fmla="*/ 2994088 w 3164797"/>
                <a:gd name="connsiteY2" fmla="*/ 1898061 h 3165562"/>
                <a:gd name="connsiteX3" fmla="*/ 2207262 w 3164797"/>
                <a:gd name="connsiteY3" fmla="*/ 3166013 h 3165562"/>
                <a:gd name="connsiteX4" fmla="*/ 667 w 3164797"/>
                <a:gd name="connsiteY4" fmla="*/ 1899572 h 3165562"/>
                <a:gd name="connsiteX5" fmla="*/ 787507 w 3164797"/>
                <a:gd name="connsiteY5" fmla="*/ 631683 h 3165562"/>
                <a:gd name="connsiteX6" fmla="*/ 2529117 w 3164797"/>
                <a:gd name="connsiteY6" fmla="*/ 170878 h 316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797" h="3165562">
                  <a:moveTo>
                    <a:pt x="2529117" y="170878"/>
                  </a:moveTo>
                  <a:cubicBezTo>
                    <a:pt x="3133127" y="514437"/>
                    <a:pt x="3344264" y="1282570"/>
                    <a:pt x="3000718" y="1886580"/>
                  </a:cubicBezTo>
                  <a:cubicBezTo>
                    <a:pt x="2998520" y="1890403"/>
                    <a:pt x="2996323" y="1894238"/>
                    <a:pt x="2994088" y="1898061"/>
                  </a:cubicBezTo>
                  <a:lnTo>
                    <a:pt x="2207262" y="3166013"/>
                  </a:lnTo>
                  <a:lnTo>
                    <a:pt x="667" y="1899572"/>
                  </a:lnTo>
                  <a:lnTo>
                    <a:pt x="787507" y="631683"/>
                  </a:lnTo>
                  <a:cubicBezTo>
                    <a:pt x="1143601" y="26682"/>
                    <a:pt x="1920407" y="-178854"/>
                    <a:pt x="2529117" y="170878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9E8C99-ECA9-5947-A892-79F2FE39DABF}"/>
                </a:ext>
              </a:extLst>
            </p:cNvPr>
            <p:cNvSpPr/>
            <p:nvPr/>
          </p:nvSpPr>
          <p:spPr>
            <a:xfrm flipV="1">
              <a:off x="8364311" y="3830869"/>
              <a:ext cx="3164797" cy="3165562"/>
            </a:xfrm>
            <a:custGeom>
              <a:avLst/>
              <a:gdLst>
                <a:gd name="connsiteX0" fmla="*/ 2529117 w 3164797"/>
                <a:gd name="connsiteY0" fmla="*/ 170878 h 3165562"/>
                <a:gd name="connsiteX1" fmla="*/ 3000718 w 3164797"/>
                <a:gd name="connsiteY1" fmla="*/ 1886580 h 3165562"/>
                <a:gd name="connsiteX2" fmla="*/ 2994088 w 3164797"/>
                <a:gd name="connsiteY2" fmla="*/ 1898061 h 3165562"/>
                <a:gd name="connsiteX3" fmla="*/ 2207262 w 3164797"/>
                <a:gd name="connsiteY3" fmla="*/ 3166013 h 3165562"/>
                <a:gd name="connsiteX4" fmla="*/ 667 w 3164797"/>
                <a:gd name="connsiteY4" fmla="*/ 1899572 h 3165562"/>
                <a:gd name="connsiteX5" fmla="*/ 787507 w 3164797"/>
                <a:gd name="connsiteY5" fmla="*/ 631683 h 3165562"/>
                <a:gd name="connsiteX6" fmla="*/ 2529117 w 3164797"/>
                <a:gd name="connsiteY6" fmla="*/ 170878 h 316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797" h="3165562">
                  <a:moveTo>
                    <a:pt x="2529117" y="170878"/>
                  </a:moveTo>
                  <a:cubicBezTo>
                    <a:pt x="3133127" y="514437"/>
                    <a:pt x="3344264" y="1282570"/>
                    <a:pt x="3000718" y="1886580"/>
                  </a:cubicBezTo>
                  <a:cubicBezTo>
                    <a:pt x="2998520" y="1890403"/>
                    <a:pt x="2996323" y="1894238"/>
                    <a:pt x="2994088" y="1898061"/>
                  </a:cubicBezTo>
                  <a:lnTo>
                    <a:pt x="2207262" y="3166013"/>
                  </a:lnTo>
                  <a:lnTo>
                    <a:pt x="667" y="1899572"/>
                  </a:lnTo>
                  <a:lnTo>
                    <a:pt x="787507" y="631683"/>
                  </a:lnTo>
                  <a:cubicBezTo>
                    <a:pt x="1143601" y="26682"/>
                    <a:pt x="1920407" y="-178854"/>
                    <a:pt x="2529117" y="170878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96B0A99-D943-6C4F-8F3F-C89F0C8E1D72}"/>
                </a:ext>
              </a:extLst>
            </p:cNvPr>
            <p:cNvSpPr/>
            <p:nvPr/>
          </p:nvSpPr>
          <p:spPr>
            <a:xfrm flipV="1">
              <a:off x="8174942" y="1065002"/>
              <a:ext cx="3841544" cy="6390078"/>
            </a:xfrm>
            <a:custGeom>
              <a:avLst/>
              <a:gdLst>
                <a:gd name="connsiteX0" fmla="*/ 3607050 w 3841544"/>
                <a:gd name="connsiteY0" fmla="*/ 2613155 h 6390078"/>
                <a:gd name="connsiteX1" fmla="*/ 1908518 w 3841544"/>
                <a:gd name="connsiteY1" fmla="*/ 5523899 h 6390078"/>
                <a:gd name="connsiteX2" fmla="*/ 741 w 3841544"/>
                <a:gd name="connsiteY2" fmla="*/ 6368929 h 6390078"/>
                <a:gd name="connsiteX3" fmla="*/ 111726 w 3841544"/>
                <a:gd name="connsiteY3" fmla="*/ 6060676 h 6390078"/>
                <a:gd name="connsiteX4" fmla="*/ 1643012 w 3841544"/>
                <a:gd name="connsiteY4" fmla="*/ 5371486 h 6390078"/>
                <a:gd name="connsiteX5" fmla="*/ 3341532 w 3841544"/>
                <a:gd name="connsiteY5" fmla="*/ 2460742 h 6390078"/>
                <a:gd name="connsiteX6" fmla="*/ 2823322 w 3841544"/>
                <a:gd name="connsiteY6" fmla="*/ 503525 h 6390078"/>
                <a:gd name="connsiteX7" fmla="*/ 2813238 w 3841544"/>
                <a:gd name="connsiteY7" fmla="*/ 497721 h 6390078"/>
                <a:gd name="connsiteX8" fmla="*/ 833732 w 3841544"/>
                <a:gd name="connsiteY8" fmla="*/ 1021696 h 6390078"/>
                <a:gd name="connsiteX9" fmla="*/ 111726 w 3841544"/>
                <a:gd name="connsiteY9" fmla="*/ 2259372 h 6390078"/>
                <a:gd name="connsiteX10" fmla="*/ 111726 w 3841544"/>
                <a:gd name="connsiteY10" fmla="*/ 1652224 h 6390078"/>
                <a:gd name="connsiteX11" fmla="*/ 568709 w 3841544"/>
                <a:gd name="connsiteY11" fmla="*/ 869081 h 6390078"/>
                <a:gd name="connsiteX12" fmla="*/ 2967022 w 3841544"/>
                <a:gd name="connsiteY12" fmla="*/ 234527 h 6390078"/>
                <a:gd name="connsiteX13" fmla="*/ 3613832 w 3841544"/>
                <a:gd name="connsiteY13" fmla="*/ 2601356 h 6390078"/>
                <a:gd name="connsiteX14" fmla="*/ 3607050 w 3841544"/>
                <a:gd name="connsiteY14" fmla="*/ 2613155 h 63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1544" h="6390078">
                  <a:moveTo>
                    <a:pt x="3607050" y="2613155"/>
                  </a:moveTo>
                  <a:lnTo>
                    <a:pt x="1908518" y="5523899"/>
                  </a:lnTo>
                  <a:cubicBezTo>
                    <a:pt x="1534618" y="6164892"/>
                    <a:pt x="698211" y="6478682"/>
                    <a:pt x="741" y="6368929"/>
                  </a:cubicBezTo>
                  <a:lnTo>
                    <a:pt x="111726" y="6060676"/>
                  </a:lnTo>
                  <a:cubicBezTo>
                    <a:pt x="716613" y="6178633"/>
                    <a:pt x="1330187" y="5902485"/>
                    <a:pt x="1643012" y="5371486"/>
                  </a:cubicBezTo>
                  <a:lnTo>
                    <a:pt x="3341532" y="2460742"/>
                  </a:lnTo>
                  <a:cubicBezTo>
                    <a:pt x="3738901" y="1777167"/>
                    <a:pt x="3506885" y="900894"/>
                    <a:pt x="2823322" y="503525"/>
                  </a:cubicBezTo>
                  <a:cubicBezTo>
                    <a:pt x="2819957" y="501569"/>
                    <a:pt x="2816604" y="499639"/>
                    <a:pt x="2813238" y="497721"/>
                  </a:cubicBezTo>
                  <a:cubicBezTo>
                    <a:pt x="2121179" y="101317"/>
                    <a:pt x="1239039" y="334831"/>
                    <a:pt x="833732" y="1021696"/>
                  </a:cubicBezTo>
                  <a:lnTo>
                    <a:pt x="111726" y="2259372"/>
                  </a:lnTo>
                  <a:lnTo>
                    <a:pt x="111726" y="1652224"/>
                  </a:lnTo>
                  <a:lnTo>
                    <a:pt x="568709" y="869081"/>
                  </a:lnTo>
                  <a:cubicBezTo>
                    <a:pt x="1059627" y="36687"/>
                    <a:pt x="2128672" y="-246180"/>
                    <a:pt x="2967022" y="234527"/>
                  </a:cubicBezTo>
                  <a:cubicBezTo>
                    <a:pt x="3799226" y="709493"/>
                    <a:pt x="4088810" y="1769166"/>
                    <a:pt x="3613832" y="2601356"/>
                  </a:cubicBezTo>
                  <a:cubicBezTo>
                    <a:pt x="3611584" y="2605306"/>
                    <a:pt x="3609323" y="2609230"/>
                    <a:pt x="3607050" y="2613155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AE9BF62-1C33-BD4B-8011-C850A2629641}"/>
                </a:ext>
              </a:extLst>
            </p:cNvPr>
            <p:cNvSpPr/>
            <p:nvPr/>
          </p:nvSpPr>
          <p:spPr>
            <a:xfrm flipV="1">
              <a:off x="8174942" y="1065002"/>
              <a:ext cx="3841544" cy="6390078"/>
            </a:xfrm>
            <a:custGeom>
              <a:avLst/>
              <a:gdLst>
                <a:gd name="connsiteX0" fmla="*/ 3607050 w 3841544"/>
                <a:gd name="connsiteY0" fmla="*/ 2613155 h 6390078"/>
                <a:gd name="connsiteX1" fmla="*/ 1908518 w 3841544"/>
                <a:gd name="connsiteY1" fmla="*/ 5523899 h 6390078"/>
                <a:gd name="connsiteX2" fmla="*/ 741 w 3841544"/>
                <a:gd name="connsiteY2" fmla="*/ 6368929 h 6390078"/>
                <a:gd name="connsiteX3" fmla="*/ 111726 w 3841544"/>
                <a:gd name="connsiteY3" fmla="*/ 6060676 h 6390078"/>
                <a:gd name="connsiteX4" fmla="*/ 1643012 w 3841544"/>
                <a:gd name="connsiteY4" fmla="*/ 5371486 h 6390078"/>
                <a:gd name="connsiteX5" fmla="*/ 3341532 w 3841544"/>
                <a:gd name="connsiteY5" fmla="*/ 2460742 h 6390078"/>
                <a:gd name="connsiteX6" fmla="*/ 2823322 w 3841544"/>
                <a:gd name="connsiteY6" fmla="*/ 503525 h 6390078"/>
                <a:gd name="connsiteX7" fmla="*/ 2813238 w 3841544"/>
                <a:gd name="connsiteY7" fmla="*/ 497721 h 6390078"/>
                <a:gd name="connsiteX8" fmla="*/ 833732 w 3841544"/>
                <a:gd name="connsiteY8" fmla="*/ 1021696 h 6390078"/>
                <a:gd name="connsiteX9" fmla="*/ 111726 w 3841544"/>
                <a:gd name="connsiteY9" fmla="*/ 2259372 h 6390078"/>
                <a:gd name="connsiteX10" fmla="*/ 111726 w 3841544"/>
                <a:gd name="connsiteY10" fmla="*/ 1652224 h 6390078"/>
                <a:gd name="connsiteX11" fmla="*/ 568709 w 3841544"/>
                <a:gd name="connsiteY11" fmla="*/ 869081 h 6390078"/>
                <a:gd name="connsiteX12" fmla="*/ 2967022 w 3841544"/>
                <a:gd name="connsiteY12" fmla="*/ 234527 h 6390078"/>
                <a:gd name="connsiteX13" fmla="*/ 3613832 w 3841544"/>
                <a:gd name="connsiteY13" fmla="*/ 2601356 h 6390078"/>
                <a:gd name="connsiteX14" fmla="*/ 3607050 w 3841544"/>
                <a:gd name="connsiteY14" fmla="*/ 2613155 h 63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1544" h="6390078">
                  <a:moveTo>
                    <a:pt x="3607050" y="2613155"/>
                  </a:moveTo>
                  <a:lnTo>
                    <a:pt x="1908518" y="5523899"/>
                  </a:lnTo>
                  <a:cubicBezTo>
                    <a:pt x="1534618" y="6164892"/>
                    <a:pt x="698211" y="6478682"/>
                    <a:pt x="741" y="6368929"/>
                  </a:cubicBezTo>
                  <a:lnTo>
                    <a:pt x="111726" y="6060676"/>
                  </a:lnTo>
                  <a:cubicBezTo>
                    <a:pt x="716613" y="6178633"/>
                    <a:pt x="1330187" y="5902485"/>
                    <a:pt x="1643012" y="5371486"/>
                  </a:cubicBezTo>
                  <a:lnTo>
                    <a:pt x="3341532" y="2460742"/>
                  </a:lnTo>
                  <a:cubicBezTo>
                    <a:pt x="3738901" y="1777167"/>
                    <a:pt x="3506885" y="900894"/>
                    <a:pt x="2823322" y="503525"/>
                  </a:cubicBezTo>
                  <a:cubicBezTo>
                    <a:pt x="2819957" y="501569"/>
                    <a:pt x="2816604" y="499639"/>
                    <a:pt x="2813238" y="497721"/>
                  </a:cubicBezTo>
                  <a:cubicBezTo>
                    <a:pt x="2121179" y="101317"/>
                    <a:pt x="1239039" y="334831"/>
                    <a:pt x="833732" y="1021696"/>
                  </a:cubicBezTo>
                  <a:lnTo>
                    <a:pt x="111726" y="2259372"/>
                  </a:lnTo>
                  <a:lnTo>
                    <a:pt x="111726" y="1652224"/>
                  </a:lnTo>
                  <a:lnTo>
                    <a:pt x="568709" y="869081"/>
                  </a:lnTo>
                  <a:cubicBezTo>
                    <a:pt x="1059627" y="36687"/>
                    <a:pt x="2128672" y="-246180"/>
                    <a:pt x="2967022" y="234527"/>
                  </a:cubicBezTo>
                  <a:cubicBezTo>
                    <a:pt x="3799226" y="709493"/>
                    <a:pt x="4088810" y="1769166"/>
                    <a:pt x="3613832" y="2601356"/>
                  </a:cubicBezTo>
                  <a:cubicBezTo>
                    <a:pt x="3611584" y="2605306"/>
                    <a:pt x="3609323" y="2609230"/>
                    <a:pt x="3607050" y="2613155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C68D759-FD84-BD4E-85D5-45AE6190BBED}"/>
                </a:ext>
              </a:extLst>
            </p:cNvPr>
            <p:cNvSpPr/>
            <p:nvPr/>
          </p:nvSpPr>
          <p:spPr>
            <a:xfrm flipV="1">
              <a:off x="4302925" y="69867"/>
              <a:ext cx="3787638" cy="7368707"/>
            </a:xfrm>
            <a:custGeom>
              <a:avLst/>
              <a:gdLst>
                <a:gd name="connsiteX0" fmla="*/ 3457279 w 3787638"/>
                <a:gd name="connsiteY0" fmla="*/ 1862185 h 7368707"/>
                <a:gd name="connsiteX1" fmla="*/ 1879587 w 3787638"/>
                <a:gd name="connsiteY1" fmla="*/ 313729 h 7368707"/>
                <a:gd name="connsiteX2" fmla="*/ 331144 w 3787638"/>
                <a:gd name="connsiteY2" fmla="*/ 1862185 h 7368707"/>
                <a:gd name="connsiteX3" fmla="*/ 331144 w 3787638"/>
                <a:gd name="connsiteY3" fmla="*/ 5490769 h 7368707"/>
                <a:gd name="connsiteX4" fmla="*/ 1908823 w 3787638"/>
                <a:gd name="connsiteY4" fmla="*/ 7039226 h 7368707"/>
                <a:gd name="connsiteX5" fmla="*/ 3457279 w 3787638"/>
                <a:gd name="connsiteY5" fmla="*/ 5490769 h 7368707"/>
                <a:gd name="connsiteX6" fmla="*/ 1894408 w 3787638"/>
                <a:gd name="connsiteY6" fmla="*/ 7368942 h 7368707"/>
                <a:gd name="connsiteX7" fmla="*/ 322 w 3787638"/>
                <a:gd name="connsiteY7" fmla="*/ 5490769 h 7368707"/>
                <a:gd name="connsiteX8" fmla="*/ 322 w 3787638"/>
                <a:gd name="connsiteY8" fmla="*/ 1862185 h 7368707"/>
                <a:gd name="connsiteX9" fmla="*/ 1926298 w 3787638"/>
                <a:gd name="connsiteY9" fmla="*/ 522 h 7368707"/>
                <a:gd name="connsiteX10" fmla="*/ 3787961 w 3787638"/>
                <a:gd name="connsiteY10" fmla="*/ 1862185 h 7368707"/>
                <a:gd name="connsiteX11" fmla="*/ 3787961 w 3787638"/>
                <a:gd name="connsiteY11" fmla="*/ 5490769 h 7368707"/>
                <a:gd name="connsiteX12" fmla="*/ 1894408 w 3787638"/>
                <a:gd name="connsiteY12" fmla="*/ 7368942 h 73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7638" h="7368707">
                  <a:moveTo>
                    <a:pt x="3457279" y="1862185"/>
                  </a:moveTo>
                  <a:cubicBezTo>
                    <a:pt x="3449202" y="998917"/>
                    <a:pt x="2742842" y="305652"/>
                    <a:pt x="1879587" y="313729"/>
                  </a:cubicBezTo>
                  <a:cubicBezTo>
                    <a:pt x="1027724" y="321692"/>
                    <a:pt x="339107" y="1010322"/>
                    <a:pt x="331144" y="1862185"/>
                  </a:cubicBezTo>
                  <a:lnTo>
                    <a:pt x="331144" y="5490769"/>
                  </a:lnTo>
                  <a:cubicBezTo>
                    <a:pt x="339208" y="6354024"/>
                    <a:pt x="1045568" y="7047290"/>
                    <a:pt x="1908823" y="7039226"/>
                  </a:cubicBezTo>
                  <a:cubicBezTo>
                    <a:pt x="2760686" y="7031263"/>
                    <a:pt x="3449316" y="6342632"/>
                    <a:pt x="3457279" y="5490769"/>
                  </a:cubicBezTo>
                  <a:close/>
                  <a:moveTo>
                    <a:pt x="1894408" y="7368942"/>
                  </a:moveTo>
                  <a:cubicBezTo>
                    <a:pt x="853214" y="7372143"/>
                    <a:pt x="5897" y="6531951"/>
                    <a:pt x="322" y="5490769"/>
                  </a:cubicBezTo>
                  <a:lnTo>
                    <a:pt x="322" y="1862185"/>
                  </a:lnTo>
                  <a:cubicBezTo>
                    <a:pt x="18077" y="816254"/>
                    <a:pt x="880379" y="-17232"/>
                    <a:pt x="1926298" y="522"/>
                  </a:cubicBezTo>
                  <a:cubicBezTo>
                    <a:pt x="2947198" y="17857"/>
                    <a:pt x="3770625" y="841273"/>
                    <a:pt x="3787961" y="1862185"/>
                  </a:cubicBezTo>
                  <a:lnTo>
                    <a:pt x="3787961" y="5490769"/>
                  </a:lnTo>
                  <a:cubicBezTo>
                    <a:pt x="3782424" y="6531760"/>
                    <a:pt x="2935412" y="7371889"/>
                    <a:pt x="1894408" y="7368942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5CC5827-637A-4C44-AB84-A7AD90180B3A}"/>
                </a:ext>
              </a:extLst>
            </p:cNvPr>
            <p:cNvSpPr/>
            <p:nvPr/>
          </p:nvSpPr>
          <p:spPr>
            <a:xfrm flipV="1">
              <a:off x="4302925" y="69867"/>
              <a:ext cx="3787638" cy="7368707"/>
            </a:xfrm>
            <a:custGeom>
              <a:avLst/>
              <a:gdLst>
                <a:gd name="connsiteX0" fmla="*/ 3457279 w 3787638"/>
                <a:gd name="connsiteY0" fmla="*/ 1862185 h 7368707"/>
                <a:gd name="connsiteX1" fmla="*/ 1879587 w 3787638"/>
                <a:gd name="connsiteY1" fmla="*/ 313729 h 7368707"/>
                <a:gd name="connsiteX2" fmla="*/ 331144 w 3787638"/>
                <a:gd name="connsiteY2" fmla="*/ 1862185 h 7368707"/>
                <a:gd name="connsiteX3" fmla="*/ 331144 w 3787638"/>
                <a:gd name="connsiteY3" fmla="*/ 5490769 h 7368707"/>
                <a:gd name="connsiteX4" fmla="*/ 1908823 w 3787638"/>
                <a:gd name="connsiteY4" fmla="*/ 7039226 h 7368707"/>
                <a:gd name="connsiteX5" fmla="*/ 3457279 w 3787638"/>
                <a:gd name="connsiteY5" fmla="*/ 5490769 h 7368707"/>
                <a:gd name="connsiteX6" fmla="*/ 1894408 w 3787638"/>
                <a:gd name="connsiteY6" fmla="*/ 7368942 h 7368707"/>
                <a:gd name="connsiteX7" fmla="*/ 322 w 3787638"/>
                <a:gd name="connsiteY7" fmla="*/ 5490769 h 7368707"/>
                <a:gd name="connsiteX8" fmla="*/ 322 w 3787638"/>
                <a:gd name="connsiteY8" fmla="*/ 1862185 h 7368707"/>
                <a:gd name="connsiteX9" fmla="*/ 1926298 w 3787638"/>
                <a:gd name="connsiteY9" fmla="*/ 522 h 7368707"/>
                <a:gd name="connsiteX10" fmla="*/ 3787961 w 3787638"/>
                <a:gd name="connsiteY10" fmla="*/ 1862185 h 7368707"/>
                <a:gd name="connsiteX11" fmla="*/ 3787961 w 3787638"/>
                <a:gd name="connsiteY11" fmla="*/ 5490769 h 7368707"/>
                <a:gd name="connsiteX12" fmla="*/ 1894408 w 3787638"/>
                <a:gd name="connsiteY12" fmla="*/ 7368942 h 73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7638" h="7368707">
                  <a:moveTo>
                    <a:pt x="3457279" y="1862185"/>
                  </a:moveTo>
                  <a:cubicBezTo>
                    <a:pt x="3449202" y="998917"/>
                    <a:pt x="2742842" y="305652"/>
                    <a:pt x="1879587" y="313729"/>
                  </a:cubicBezTo>
                  <a:cubicBezTo>
                    <a:pt x="1027724" y="321692"/>
                    <a:pt x="339107" y="1010322"/>
                    <a:pt x="331144" y="1862185"/>
                  </a:cubicBezTo>
                  <a:lnTo>
                    <a:pt x="331144" y="5490769"/>
                  </a:lnTo>
                  <a:cubicBezTo>
                    <a:pt x="339208" y="6354024"/>
                    <a:pt x="1045568" y="7047290"/>
                    <a:pt x="1908823" y="7039226"/>
                  </a:cubicBezTo>
                  <a:cubicBezTo>
                    <a:pt x="2760686" y="7031263"/>
                    <a:pt x="3449316" y="6342632"/>
                    <a:pt x="3457279" y="5490769"/>
                  </a:cubicBezTo>
                  <a:close/>
                  <a:moveTo>
                    <a:pt x="1894408" y="7368942"/>
                  </a:moveTo>
                  <a:cubicBezTo>
                    <a:pt x="853214" y="7372143"/>
                    <a:pt x="5897" y="6531951"/>
                    <a:pt x="322" y="5490769"/>
                  </a:cubicBezTo>
                  <a:lnTo>
                    <a:pt x="322" y="1862185"/>
                  </a:lnTo>
                  <a:cubicBezTo>
                    <a:pt x="18077" y="816254"/>
                    <a:pt x="880379" y="-17232"/>
                    <a:pt x="1926298" y="522"/>
                  </a:cubicBezTo>
                  <a:cubicBezTo>
                    <a:pt x="2947198" y="17857"/>
                    <a:pt x="3770625" y="841273"/>
                    <a:pt x="3787961" y="1862185"/>
                  </a:cubicBezTo>
                  <a:lnTo>
                    <a:pt x="3787961" y="5490769"/>
                  </a:lnTo>
                  <a:cubicBezTo>
                    <a:pt x="3782424" y="6531760"/>
                    <a:pt x="2935412" y="7371889"/>
                    <a:pt x="1894408" y="7368942"/>
                  </a:cubicBezTo>
                  <a:close/>
                </a:path>
              </a:pathLst>
            </a:custGeom>
            <a:noFill/>
            <a:ln w="63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32128210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Transpor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/>
              <a:t>Transport &amp; </a:t>
            </a:r>
            <a:r>
              <a:rPr lang="en-GB" err="1"/>
              <a:t>Logistyka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5FB3CBF0-43A8-4B44-966F-871115D0C85C}"/>
              </a:ext>
            </a:extLst>
          </p:cNvPr>
          <p:cNvGrpSpPr/>
          <p:nvPr/>
        </p:nvGrpSpPr>
        <p:grpSpPr>
          <a:xfrm>
            <a:off x="4570590" y="11763"/>
            <a:ext cx="6855150" cy="7224254"/>
            <a:chOff x="4570590" y="11763"/>
            <a:chExt cx="6855150" cy="722425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D4282E-C2B9-F84C-A56A-4BD9CDC1CD0C}"/>
                </a:ext>
              </a:extLst>
            </p:cNvPr>
            <p:cNvSpPr/>
            <p:nvPr/>
          </p:nvSpPr>
          <p:spPr>
            <a:xfrm flipV="1">
              <a:off x="4570590" y="380866"/>
              <a:ext cx="6855150" cy="6855150"/>
            </a:xfrm>
            <a:custGeom>
              <a:avLst/>
              <a:gdLst>
                <a:gd name="connsiteX0" fmla="*/ 3428008 w 6855150"/>
                <a:gd name="connsiteY0" fmla="*/ 6855964 h 6855150"/>
                <a:gd name="connsiteX1" fmla="*/ 438 w 6855150"/>
                <a:gd name="connsiteY1" fmla="*/ 3428393 h 6855150"/>
                <a:gd name="connsiteX2" fmla="*/ 3428008 w 6855150"/>
                <a:gd name="connsiteY2" fmla="*/ 813 h 6855150"/>
                <a:gd name="connsiteX3" fmla="*/ 6855589 w 6855150"/>
                <a:gd name="connsiteY3" fmla="*/ 3428331 h 6855150"/>
                <a:gd name="connsiteX4" fmla="*/ 3428060 w 6855150"/>
                <a:gd name="connsiteY4" fmla="*/ 6855964 h 6855150"/>
                <a:gd name="connsiteX5" fmla="*/ 3428008 w 6855150"/>
                <a:gd name="connsiteY5" fmla="*/ 6855964 h 6855150"/>
                <a:gd name="connsiteX6" fmla="*/ 3428008 w 6855150"/>
                <a:gd name="connsiteY6" fmla="*/ 5583916 h 6855150"/>
                <a:gd name="connsiteX7" fmla="*/ 5583510 w 6855150"/>
                <a:gd name="connsiteY7" fmla="*/ 3428341 h 6855150"/>
                <a:gd name="connsiteX8" fmla="*/ 3427935 w 6855150"/>
                <a:gd name="connsiteY8" fmla="*/ 1272850 h 6855150"/>
                <a:gd name="connsiteX9" fmla="*/ 1272433 w 6855150"/>
                <a:gd name="connsiteY9" fmla="*/ 3428331 h 6855150"/>
                <a:gd name="connsiteX10" fmla="*/ 3428008 w 6855150"/>
                <a:gd name="connsiteY10" fmla="*/ 5583916 h 685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5150" h="6855150">
                  <a:moveTo>
                    <a:pt x="3428008" y="6855964"/>
                  </a:moveTo>
                  <a:cubicBezTo>
                    <a:pt x="1534996" y="6855964"/>
                    <a:pt x="438" y="5321385"/>
                    <a:pt x="438" y="3428393"/>
                  </a:cubicBezTo>
                  <a:cubicBezTo>
                    <a:pt x="438" y="1535392"/>
                    <a:pt x="1534996" y="813"/>
                    <a:pt x="3428008" y="813"/>
                  </a:cubicBezTo>
                  <a:cubicBezTo>
                    <a:pt x="5320968" y="813"/>
                    <a:pt x="6855558" y="1535350"/>
                    <a:pt x="6855589" y="3428331"/>
                  </a:cubicBezTo>
                  <a:cubicBezTo>
                    <a:pt x="6855610" y="5321333"/>
                    <a:pt x="5321052" y="6855933"/>
                    <a:pt x="3428060" y="6855964"/>
                  </a:cubicBezTo>
                  <a:lnTo>
                    <a:pt x="3428008" y="6855964"/>
                  </a:lnTo>
                  <a:moveTo>
                    <a:pt x="3428008" y="5583916"/>
                  </a:moveTo>
                  <a:cubicBezTo>
                    <a:pt x="4618491" y="5583885"/>
                    <a:pt x="5583542" y="4618814"/>
                    <a:pt x="5583510" y="3428341"/>
                  </a:cubicBezTo>
                  <a:cubicBezTo>
                    <a:pt x="5583489" y="2237879"/>
                    <a:pt x="4618387" y="1272829"/>
                    <a:pt x="3427935" y="1272850"/>
                  </a:cubicBezTo>
                  <a:cubicBezTo>
                    <a:pt x="2237504" y="1272881"/>
                    <a:pt x="1272454" y="2237900"/>
                    <a:pt x="1272433" y="3428331"/>
                  </a:cubicBezTo>
                  <a:cubicBezTo>
                    <a:pt x="1273771" y="4618271"/>
                    <a:pt x="2238068" y="5582568"/>
                    <a:pt x="3428008" y="5583916"/>
                  </a:cubicBezTo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38A5121-AEAF-024F-A0D8-A905037A4DE6}"/>
                </a:ext>
              </a:extLst>
            </p:cNvPr>
            <p:cNvSpPr/>
            <p:nvPr/>
          </p:nvSpPr>
          <p:spPr>
            <a:xfrm flipV="1">
              <a:off x="6176565" y="1986862"/>
              <a:ext cx="3643169" cy="3643148"/>
            </a:xfrm>
            <a:custGeom>
              <a:avLst/>
              <a:gdLst>
                <a:gd name="connsiteX0" fmla="*/ 1822033 w 3643169"/>
                <a:gd name="connsiteY0" fmla="*/ 3643808 h 3643148"/>
                <a:gd name="connsiteX1" fmla="*/ 438 w 3643169"/>
                <a:gd name="connsiteY1" fmla="*/ 1822233 h 3643148"/>
                <a:gd name="connsiteX2" fmla="*/ 1822012 w 3643169"/>
                <a:gd name="connsiteY2" fmla="*/ 659 h 3643148"/>
                <a:gd name="connsiteX3" fmla="*/ 3643607 w 3643169"/>
                <a:gd name="connsiteY3" fmla="*/ 1822223 h 3643148"/>
                <a:gd name="connsiteX4" fmla="*/ 1822033 w 3643169"/>
                <a:gd name="connsiteY4" fmla="*/ 3643756 h 3643148"/>
                <a:gd name="connsiteX5" fmla="*/ 1822033 w 3643169"/>
                <a:gd name="connsiteY5" fmla="*/ 2967801 h 3643148"/>
                <a:gd name="connsiteX6" fmla="*/ 2967611 w 3643169"/>
                <a:gd name="connsiteY6" fmla="*/ 1822233 h 3643148"/>
                <a:gd name="connsiteX7" fmla="*/ 1822033 w 3643169"/>
                <a:gd name="connsiteY7" fmla="*/ 676655 h 3643148"/>
                <a:gd name="connsiteX8" fmla="*/ 676455 w 3643169"/>
                <a:gd name="connsiteY8" fmla="*/ 1822223 h 3643148"/>
                <a:gd name="connsiteX9" fmla="*/ 676455 w 3643169"/>
                <a:gd name="connsiteY9" fmla="*/ 1822233 h 3643148"/>
                <a:gd name="connsiteX10" fmla="*/ 1822033 w 3643169"/>
                <a:gd name="connsiteY10" fmla="*/ 2967801 h 36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3169" h="3643148">
                  <a:moveTo>
                    <a:pt x="1822033" y="3643808"/>
                  </a:moveTo>
                  <a:cubicBezTo>
                    <a:pt x="816007" y="3643818"/>
                    <a:pt x="438" y="2828270"/>
                    <a:pt x="438" y="1822233"/>
                  </a:cubicBezTo>
                  <a:cubicBezTo>
                    <a:pt x="438" y="816208"/>
                    <a:pt x="815986" y="659"/>
                    <a:pt x="1822012" y="659"/>
                  </a:cubicBezTo>
                  <a:cubicBezTo>
                    <a:pt x="2828059" y="649"/>
                    <a:pt x="3643607" y="816197"/>
                    <a:pt x="3643607" y="1822223"/>
                  </a:cubicBezTo>
                  <a:cubicBezTo>
                    <a:pt x="3643586" y="2828238"/>
                    <a:pt x="2828038" y="3643756"/>
                    <a:pt x="1822033" y="3643756"/>
                  </a:cubicBezTo>
                  <a:close/>
                  <a:moveTo>
                    <a:pt x="1822033" y="2967801"/>
                  </a:moveTo>
                  <a:cubicBezTo>
                    <a:pt x="2454723" y="2967812"/>
                    <a:pt x="2967611" y="2454924"/>
                    <a:pt x="2967611" y="1822233"/>
                  </a:cubicBezTo>
                  <a:cubicBezTo>
                    <a:pt x="2967611" y="1189543"/>
                    <a:pt x="2454723" y="676655"/>
                    <a:pt x="1822033" y="676655"/>
                  </a:cubicBezTo>
                  <a:cubicBezTo>
                    <a:pt x="1189364" y="676645"/>
                    <a:pt x="676455" y="1189533"/>
                    <a:pt x="676455" y="1822223"/>
                  </a:cubicBezTo>
                  <a:lnTo>
                    <a:pt x="676455" y="1822233"/>
                  </a:lnTo>
                  <a:cubicBezTo>
                    <a:pt x="677186" y="2454610"/>
                    <a:pt x="1189656" y="2967080"/>
                    <a:pt x="1822033" y="2967801"/>
                  </a:cubicBezTo>
                </a:path>
              </a:pathLst>
            </a:custGeom>
            <a:noFill/>
            <a:ln w="104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3804D60-3316-C443-BF72-DB87E27D2996}"/>
                </a:ext>
              </a:extLst>
            </p:cNvPr>
            <p:cNvSpPr/>
            <p:nvPr/>
          </p:nvSpPr>
          <p:spPr>
            <a:xfrm flipV="1">
              <a:off x="6176565" y="1986862"/>
              <a:ext cx="3643169" cy="3643148"/>
            </a:xfrm>
            <a:custGeom>
              <a:avLst/>
              <a:gdLst>
                <a:gd name="connsiteX0" fmla="*/ 1822033 w 3643169"/>
                <a:gd name="connsiteY0" fmla="*/ 3643808 h 3643148"/>
                <a:gd name="connsiteX1" fmla="*/ 438 w 3643169"/>
                <a:gd name="connsiteY1" fmla="*/ 1822233 h 3643148"/>
                <a:gd name="connsiteX2" fmla="*/ 1822012 w 3643169"/>
                <a:gd name="connsiteY2" fmla="*/ 659 h 3643148"/>
                <a:gd name="connsiteX3" fmla="*/ 3643607 w 3643169"/>
                <a:gd name="connsiteY3" fmla="*/ 1822223 h 3643148"/>
                <a:gd name="connsiteX4" fmla="*/ 1822033 w 3643169"/>
                <a:gd name="connsiteY4" fmla="*/ 3643756 h 3643148"/>
                <a:gd name="connsiteX5" fmla="*/ 1822033 w 3643169"/>
                <a:gd name="connsiteY5" fmla="*/ 2967801 h 3643148"/>
                <a:gd name="connsiteX6" fmla="*/ 2967611 w 3643169"/>
                <a:gd name="connsiteY6" fmla="*/ 1822233 h 3643148"/>
                <a:gd name="connsiteX7" fmla="*/ 1822033 w 3643169"/>
                <a:gd name="connsiteY7" fmla="*/ 676655 h 3643148"/>
                <a:gd name="connsiteX8" fmla="*/ 676455 w 3643169"/>
                <a:gd name="connsiteY8" fmla="*/ 1822223 h 3643148"/>
                <a:gd name="connsiteX9" fmla="*/ 676455 w 3643169"/>
                <a:gd name="connsiteY9" fmla="*/ 1822233 h 3643148"/>
                <a:gd name="connsiteX10" fmla="*/ 1822033 w 3643169"/>
                <a:gd name="connsiteY10" fmla="*/ 2967801 h 36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3169" h="3643148">
                  <a:moveTo>
                    <a:pt x="1822033" y="3643808"/>
                  </a:moveTo>
                  <a:cubicBezTo>
                    <a:pt x="816007" y="3643818"/>
                    <a:pt x="438" y="2828270"/>
                    <a:pt x="438" y="1822233"/>
                  </a:cubicBezTo>
                  <a:cubicBezTo>
                    <a:pt x="438" y="816208"/>
                    <a:pt x="815986" y="659"/>
                    <a:pt x="1822012" y="659"/>
                  </a:cubicBezTo>
                  <a:cubicBezTo>
                    <a:pt x="2828059" y="649"/>
                    <a:pt x="3643607" y="816197"/>
                    <a:pt x="3643607" y="1822223"/>
                  </a:cubicBezTo>
                  <a:cubicBezTo>
                    <a:pt x="3643586" y="2828238"/>
                    <a:pt x="2828038" y="3643756"/>
                    <a:pt x="1822033" y="3643756"/>
                  </a:cubicBezTo>
                  <a:close/>
                  <a:moveTo>
                    <a:pt x="1822033" y="2967801"/>
                  </a:moveTo>
                  <a:cubicBezTo>
                    <a:pt x="2454723" y="2967812"/>
                    <a:pt x="2967611" y="2454924"/>
                    <a:pt x="2967611" y="1822233"/>
                  </a:cubicBezTo>
                  <a:cubicBezTo>
                    <a:pt x="2967611" y="1189543"/>
                    <a:pt x="2454723" y="676655"/>
                    <a:pt x="1822033" y="676655"/>
                  </a:cubicBezTo>
                  <a:cubicBezTo>
                    <a:pt x="1189364" y="676645"/>
                    <a:pt x="676455" y="1189533"/>
                    <a:pt x="676455" y="1822223"/>
                  </a:cubicBezTo>
                  <a:lnTo>
                    <a:pt x="676455" y="1822233"/>
                  </a:lnTo>
                  <a:cubicBezTo>
                    <a:pt x="677186" y="2454610"/>
                    <a:pt x="1189656" y="2967080"/>
                    <a:pt x="1822033" y="2967801"/>
                  </a:cubicBezTo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AB272A-39A8-E244-B066-A340A0FA7D4F}"/>
                </a:ext>
              </a:extLst>
            </p:cNvPr>
            <p:cNvSpPr/>
            <p:nvPr/>
          </p:nvSpPr>
          <p:spPr>
            <a:xfrm flipV="1">
              <a:off x="6060223" y="1883143"/>
              <a:ext cx="3886556" cy="3886409"/>
            </a:xfrm>
            <a:custGeom>
              <a:avLst/>
              <a:gdLst>
                <a:gd name="connsiteX0" fmla="*/ 252 w 3886556"/>
                <a:gd name="connsiteY0" fmla="*/ 1835605 h 3886409"/>
                <a:gd name="connsiteX1" fmla="*/ 252 w 3886556"/>
                <a:gd name="connsiteY1" fmla="*/ 2051497 h 3886409"/>
                <a:gd name="connsiteX2" fmla="*/ 1297443 w 3886556"/>
                <a:gd name="connsiteY2" fmla="*/ 2051497 h 3886409"/>
                <a:gd name="connsiteX3" fmla="*/ 1405185 w 3886556"/>
                <a:gd name="connsiteY3" fmla="*/ 2329192 h 3886409"/>
                <a:gd name="connsiteX4" fmla="*/ 493087 w 3886556"/>
                <a:gd name="connsiteY4" fmla="*/ 3241259 h 3886409"/>
                <a:gd name="connsiteX5" fmla="*/ 645734 w 3886556"/>
                <a:gd name="connsiteY5" fmla="*/ 3393927 h 3886409"/>
                <a:gd name="connsiteX6" fmla="*/ 1555899 w 3886556"/>
                <a:gd name="connsiteY6" fmla="*/ 2483762 h 3886409"/>
                <a:gd name="connsiteX7" fmla="*/ 1835412 w 3886556"/>
                <a:gd name="connsiteY7" fmla="*/ 2600501 h 3886409"/>
                <a:gd name="connsiteX8" fmla="*/ 1835412 w 3886556"/>
                <a:gd name="connsiteY8" fmla="*/ 3886887 h 3886409"/>
                <a:gd name="connsiteX9" fmla="*/ 2051367 w 3886556"/>
                <a:gd name="connsiteY9" fmla="*/ 3886887 h 3886409"/>
                <a:gd name="connsiteX10" fmla="*/ 2051367 w 3886556"/>
                <a:gd name="connsiteY10" fmla="*/ 2598861 h 3886409"/>
                <a:gd name="connsiteX11" fmla="*/ 2326532 w 3886556"/>
                <a:gd name="connsiteY11" fmla="*/ 2479268 h 3886409"/>
                <a:gd name="connsiteX12" fmla="*/ 3241359 w 3886556"/>
                <a:gd name="connsiteY12" fmla="*/ 3394032 h 3886409"/>
                <a:gd name="connsiteX13" fmla="*/ 3394006 w 3886556"/>
                <a:gd name="connsiteY13" fmla="*/ 3241374 h 3886409"/>
                <a:gd name="connsiteX14" fmla="*/ 2475804 w 3886556"/>
                <a:gd name="connsiteY14" fmla="*/ 2323214 h 3886409"/>
                <a:gd name="connsiteX15" fmla="*/ 2579105 w 3886556"/>
                <a:gd name="connsiteY15" fmla="*/ 2051601 h 3886409"/>
                <a:gd name="connsiteX16" fmla="*/ 3886809 w 3886556"/>
                <a:gd name="connsiteY16" fmla="*/ 2051601 h 3886409"/>
                <a:gd name="connsiteX17" fmla="*/ 3886809 w 3886556"/>
                <a:gd name="connsiteY17" fmla="*/ 1835710 h 3886409"/>
                <a:gd name="connsiteX18" fmla="*/ 2573190 w 3886556"/>
                <a:gd name="connsiteY18" fmla="*/ 1835710 h 3886409"/>
                <a:gd name="connsiteX19" fmla="*/ 2460045 w 3886556"/>
                <a:gd name="connsiteY19" fmla="*/ 1579480 h 3886409"/>
                <a:gd name="connsiteX20" fmla="*/ 3393588 w 3886556"/>
                <a:gd name="connsiteY20" fmla="*/ 645937 h 3886409"/>
                <a:gd name="connsiteX21" fmla="*/ 3240941 w 3886556"/>
                <a:gd name="connsiteY21" fmla="*/ 493280 h 3886409"/>
                <a:gd name="connsiteX22" fmla="*/ 2305559 w 3886556"/>
                <a:gd name="connsiteY22" fmla="*/ 1428620 h 3886409"/>
                <a:gd name="connsiteX23" fmla="*/ 2051189 w 3886556"/>
                <a:gd name="connsiteY23" fmla="*/ 1324431 h 3886409"/>
                <a:gd name="connsiteX24" fmla="*/ 2051189 w 3886556"/>
                <a:gd name="connsiteY24" fmla="*/ 477 h 3886409"/>
                <a:gd name="connsiteX25" fmla="*/ 1835234 w 3886556"/>
                <a:gd name="connsiteY25" fmla="*/ 477 h 3886409"/>
                <a:gd name="connsiteX26" fmla="*/ 1835234 w 3886556"/>
                <a:gd name="connsiteY26" fmla="*/ 1322842 h 3886409"/>
                <a:gd name="connsiteX27" fmla="*/ 1576361 w 3886556"/>
                <a:gd name="connsiteY27" fmla="*/ 1424178 h 3886409"/>
                <a:gd name="connsiteX28" fmla="*/ 645734 w 3886556"/>
                <a:gd name="connsiteY28" fmla="*/ 493123 h 3886409"/>
                <a:gd name="connsiteX29" fmla="*/ 493087 w 3886556"/>
                <a:gd name="connsiteY29" fmla="*/ 645791 h 3886409"/>
                <a:gd name="connsiteX30" fmla="*/ 1420589 w 3886556"/>
                <a:gd name="connsiteY30" fmla="*/ 1573293 h 3886409"/>
                <a:gd name="connsiteX31" fmla="*/ 1303201 w 3886556"/>
                <a:gd name="connsiteY31" fmla="*/ 1835605 h 38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6556" h="3886409">
                  <a:moveTo>
                    <a:pt x="252" y="1835605"/>
                  </a:moveTo>
                  <a:lnTo>
                    <a:pt x="252" y="2051497"/>
                  </a:lnTo>
                  <a:lnTo>
                    <a:pt x="1297443" y="2051497"/>
                  </a:lnTo>
                  <a:cubicBezTo>
                    <a:pt x="1311164" y="2151213"/>
                    <a:pt x="1348064" y="2246321"/>
                    <a:pt x="1405185" y="2329192"/>
                  </a:cubicBezTo>
                  <a:lnTo>
                    <a:pt x="493087" y="3241259"/>
                  </a:lnTo>
                  <a:lnTo>
                    <a:pt x="645734" y="3393927"/>
                  </a:lnTo>
                  <a:lnTo>
                    <a:pt x="1555899" y="2483762"/>
                  </a:lnTo>
                  <a:cubicBezTo>
                    <a:pt x="1638456" y="2544363"/>
                    <a:pt x="1734285" y="2584377"/>
                    <a:pt x="1835412" y="2600501"/>
                  </a:cubicBezTo>
                  <a:lnTo>
                    <a:pt x="1835412" y="3886887"/>
                  </a:lnTo>
                  <a:lnTo>
                    <a:pt x="2051367" y="3886887"/>
                  </a:lnTo>
                  <a:lnTo>
                    <a:pt x="2051367" y="2598861"/>
                  </a:lnTo>
                  <a:cubicBezTo>
                    <a:pt x="2151229" y="2581262"/>
                    <a:pt x="2245533" y="2540287"/>
                    <a:pt x="2326532" y="2479268"/>
                  </a:cubicBezTo>
                  <a:lnTo>
                    <a:pt x="3241359" y="3394032"/>
                  </a:lnTo>
                  <a:lnTo>
                    <a:pt x="3394006" y="3241374"/>
                  </a:lnTo>
                  <a:lnTo>
                    <a:pt x="2475804" y="2323214"/>
                  </a:lnTo>
                  <a:cubicBezTo>
                    <a:pt x="2530480" y="2241734"/>
                    <a:pt x="2565823" y="2148831"/>
                    <a:pt x="2579105" y="2051601"/>
                  </a:cubicBezTo>
                  <a:lnTo>
                    <a:pt x="3886809" y="2051601"/>
                  </a:lnTo>
                  <a:lnTo>
                    <a:pt x="3886809" y="1835710"/>
                  </a:lnTo>
                  <a:lnTo>
                    <a:pt x="2573190" y="1835710"/>
                  </a:lnTo>
                  <a:cubicBezTo>
                    <a:pt x="2554735" y="1743026"/>
                    <a:pt x="2516111" y="1655547"/>
                    <a:pt x="2460045" y="1579480"/>
                  </a:cubicBezTo>
                  <a:lnTo>
                    <a:pt x="3393588" y="645937"/>
                  </a:lnTo>
                  <a:lnTo>
                    <a:pt x="3240941" y="493280"/>
                  </a:lnTo>
                  <a:lnTo>
                    <a:pt x="2305559" y="1428620"/>
                  </a:lnTo>
                  <a:cubicBezTo>
                    <a:pt x="2229261" y="1375982"/>
                    <a:pt x="2142493" y="1340430"/>
                    <a:pt x="2051189" y="1324431"/>
                  </a:cubicBezTo>
                  <a:lnTo>
                    <a:pt x="2051189" y="477"/>
                  </a:lnTo>
                  <a:lnTo>
                    <a:pt x="1835234" y="477"/>
                  </a:lnTo>
                  <a:lnTo>
                    <a:pt x="1835234" y="1322842"/>
                  </a:lnTo>
                  <a:cubicBezTo>
                    <a:pt x="1742603" y="1337358"/>
                    <a:pt x="1654236" y="1371948"/>
                    <a:pt x="1576361" y="1424178"/>
                  </a:cubicBezTo>
                  <a:lnTo>
                    <a:pt x="645734" y="493123"/>
                  </a:lnTo>
                  <a:lnTo>
                    <a:pt x="493087" y="645791"/>
                  </a:lnTo>
                  <a:lnTo>
                    <a:pt x="1420589" y="1573293"/>
                  </a:lnTo>
                  <a:cubicBezTo>
                    <a:pt x="1362141" y="1650740"/>
                    <a:pt x="1322012" y="1740424"/>
                    <a:pt x="1303201" y="1835605"/>
                  </a:cubicBezTo>
                  <a:close/>
                </a:path>
              </a:pathLst>
            </a:custGeom>
            <a:noFill/>
            <a:ln w="104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46ED13-B82A-7745-8482-A2B65207929C}"/>
                </a:ext>
              </a:extLst>
            </p:cNvPr>
            <p:cNvSpPr/>
            <p:nvPr/>
          </p:nvSpPr>
          <p:spPr>
            <a:xfrm flipV="1">
              <a:off x="6060223" y="1883143"/>
              <a:ext cx="3886556" cy="3886409"/>
            </a:xfrm>
            <a:custGeom>
              <a:avLst/>
              <a:gdLst>
                <a:gd name="connsiteX0" fmla="*/ 252 w 3886556"/>
                <a:gd name="connsiteY0" fmla="*/ 1835605 h 3886409"/>
                <a:gd name="connsiteX1" fmla="*/ 252 w 3886556"/>
                <a:gd name="connsiteY1" fmla="*/ 2051497 h 3886409"/>
                <a:gd name="connsiteX2" fmla="*/ 1297443 w 3886556"/>
                <a:gd name="connsiteY2" fmla="*/ 2051497 h 3886409"/>
                <a:gd name="connsiteX3" fmla="*/ 1405185 w 3886556"/>
                <a:gd name="connsiteY3" fmla="*/ 2329192 h 3886409"/>
                <a:gd name="connsiteX4" fmla="*/ 493087 w 3886556"/>
                <a:gd name="connsiteY4" fmla="*/ 3241259 h 3886409"/>
                <a:gd name="connsiteX5" fmla="*/ 645734 w 3886556"/>
                <a:gd name="connsiteY5" fmla="*/ 3393927 h 3886409"/>
                <a:gd name="connsiteX6" fmla="*/ 1555899 w 3886556"/>
                <a:gd name="connsiteY6" fmla="*/ 2483762 h 3886409"/>
                <a:gd name="connsiteX7" fmla="*/ 1835412 w 3886556"/>
                <a:gd name="connsiteY7" fmla="*/ 2600501 h 3886409"/>
                <a:gd name="connsiteX8" fmla="*/ 1835412 w 3886556"/>
                <a:gd name="connsiteY8" fmla="*/ 3886887 h 3886409"/>
                <a:gd name="connsiteX9" fmla="*/ 2051367 w 3886556"/>
                <a:gd name="connsiteY9" fmla="*/ 3886887 h 3886409"/>
                <a:gd name="connsiteX10" fmla="*/ 2051367 w 3886556"/>
                <a:gd name="connsiteY10" fmla="*/ 2598861 h 3886409"/>
                <a:gd name="connsiteX11" fmla="*/ 2326532 w 3886556"/>
                <a:gd name="connsiteY11" fmla="*/ 2479268 h 3886409"/>
                <a:gd name="connsiteX12" fmla="*/ 3241359 w 3886556"/>
                <a:gd name="connsiteY12" fmla="*/ 3394032 h 3886409"/>
                <a:gd name="connsiteX13" fmla="*/ 3394006 w 3886556"/>
                <a:gd name="connsiteY13" fmla="*/ 3241374 h 3886409"/>
                <a:gd name="connsiteX14" fmla="*/ 2475804 w 3886556"/>
                <a:gd name="connsiteY14" fmla="*/ 2323214 h 3886409"/>
                <a:gd name="connsiteX15" fmla="*/ 2579105 w 3886556"/>
                <a:gd name="connsiteY15" fmla="*/ 2051601 h 3886409"/>
                <a:gd name="connsiteX16" fmla="*/ 3886809 w 3886556"/>
                <a:gd name="connsiteY16" fmla="*/ 2051601 h 3886409"/>
                <a:gd name="connsiteX17" fmla="*/ 3886809 w 3886556"/>
                <a:gd name="connsiteY17" fmla="*/ 1835710 h 3886409"/>
                <a:gd name="connsiteX18" fmla="*/ 2573190 w 3886556"/>
                <a:gd name="connsiteY18" fmla="*/ 1835710 h 3886409"/>
                <a:gd name="connsiteX19" fmla="*/ 2460045 w 3886556"/>
                <a:gd name="connsiteY19" fmla="*/ 1579480 h 3886409"/>
                <a:gd name="connsiteX20" fmla="*/ 3393588 w 3886556"/>
                <a:gd name="connsiteY20" fmla="*/ 645937 h 3886409"/>
                <a:gd name="connsiteX21" fmla="*/ 3240941 w 3886556"/>
                <a:gd name="connsiteY21" fmla="*/ 493280 h 3886409"/>
                <a:gd name="connsiteX22" fmla="*/ 2305559 w 3886556"/>
                <a:gd name="connsiteY22" fmla="*/ 1428620 h 3886409"/>
                <a:gd name="connsiteX23" fmla="*/ 2051189 w 3886556"/>
                <a:gd name="connsiteY23" fmla="*/ 1324431 h 3886409"/>
                <a:gd name="connsiteX24" fmla="*/ 2051189 w 3886556"/>
                <a:gd name="connsiteY24" fmla="*/ 477 h 3886409"/>
                <a:gd name="connsiteX25" fmla="*/ 1835234 w 3886556"/>
                <a:gd name="connsiteY25" fmla="*/ 477 h 3886409"/>
                <a:gd name="connsiteX26" fmla="*/ 1835234 w 3886556"/>
                <a:gd name="connsiteY26" fmla="*/ 1322842 h 3886409"/>
                <a:gd name="connsiteX27" fmla="*/ 1576361 w 3886556"/>
                <a:gd name="connsiteY27" fmla="*/ 1424178 h 3886409"/>
                <a:gd name="connsiteX28" fmla="*/ 645734 w 3886556"/>
                <a:gd name="connsiteY28" fmla="*/ 493123 h 3886409"/>
                <a:gd name="connsiteX29" fmla="*/ 493087 w 3886556"/>
                <a:gd name="connsiteY29" fmla="*/ 645791 h 3886409"/>
                <a:gd name="connsiteX30" fmla="*/ 1420589 w 3886556"/>
                <a:gd name="connsiteY30" fmla="*/ 1573293 h 3886409"/>
                <a:gd name="connsiteX31" fmla="*/ 1303201 w 3886556"/>
                <a:gd name="connsiteY31" fmla="*/ 1835605 h 38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6556" h="3886409">
                  <a:moveTo>
                    <a:pt x="252" y="1835605"/>
                  </a:moveTo>
                  <a:lnTo>
                    <a:pt x="252" y="2051497"/>
                  </a:lnTo>
                  <a:lnTo>
                    <a:pt x="1297443" y="2051497"/>
                  </a:lnTo>
                  <a:cubicBezTo>
                    <a:pt x="1311164" y="2151213"/>
                    <a:pt x="1348064" y="2246321"/>
                    <a:pt x="1405185" y="2329192"/>
                  </a:cubicBezTo>
                  <a:lnTo>
                    <a:pt x="493087" y="3241259"/>
                  </a:lnTo>
                  <a:lnTo>
                    <a:pt x="645734" y="3393927"/>
                  </a:lnTo>
                  <a:lnTo>
                    <a:pt x="1555899" y="2483762"/>
                  </a:lnTo>
                  <a:cubicBezTo>
                    <a:pt x="1638456" y="2544363"/>
                    <a:pt x="1734285" y="2584377"/>
                    <a:pt x="1835412" y="2600501"/>
                  </a:cubicBezTo>
                  <a:lnTo>
                    <a:pt x="1835412" y="3886887"/>
                  </a:lnTo>
                  <a:lnTo>
                    <a:pt x="2051367" y="3886887"/>
                  </a:lnTo>
                  <a:lnTo>
                    <a:pt x="2051367" y="2598861"/>
                  </a:lnTo>
                  <a:cubicBezTo>
                    <a:pt x="2151229" y="2581262"/>
                    <a:pt x="2245533" y="2540287"/>
                    <a:pt x="2326532" y="2479268"/>
                  </a:cubicBezTo>
                  <a:lnTo>
                    <a:pt x="3241359" y="3394032"/>
                  </a:lnTo>
                  <a:lnTo>
                    <a:pt x="3394006" y="3241374"/>
                  </a:lnTo>
                  <a:lnTo>
                    <a:pt x="2475804" y="2323214"/>
                  </a:lnTo>
                  <a:cubicBezTo>
                    <a:pt x="2530480" y="2241734"/>
                    <a:pt x="2565823" y="2148831"/>
                    <a:pt x="2579105" y="2051601"/>
                  </a:cubicBezTo>
                  <a:lnTo>
                    <a:pt x="3886809" y="2051601"/>
                  </a:lnTo>
                  <a:lnTo>
                    <a:pt x="3886809" y="1835710"/>
                  </a:lnTo>
                  <a:lnTo>
                    <a:pt x="2573190" y="1835710"/>
                  </a:lnTo>
                  <a:cubicBezTo>
                    <a:pt x="2554735" y="1743026"/>
                    <a:pt x="2516111" y="1655547"/>
                    <a:pt x="2460045" y="1579480"/>
                  </a:cubicBezTo>
                  <a:lnTo>
                    <a:pt x="3393588" y="645937"/>
                  </a:lnTo>
                  <a:lnTo>
                    <a:pt x="3240941" y="493280"/>
                  </a:lnTo>
                  <a:lnTo>
                    <a:pt x="2305559" y="1428620"/>
                  </a:lnTo>
                  <a:cubicBezTo>
                    <a:pt x="2229261" y="1375982"/>
                    <a:pt x="2142493" y="1340430"/>
                    <a:pt x="2051189" y="1324431"/>
                  </a:cubicBezTo>
                  <a:lnTo>
                    <a:pt x="2051189" y="477"/>
                  </a:lnTo>
                  <a:lnTo>
                    <a:pt x="1835234" y="477"/>
                  </a:lnTo>
                  <a:lnTo>
                    <a:pt x="1835234" y="1322842"/>
                  </a:lnTo>
                  <a:cubicBezTo>
                    <a:pt x="1742603" y="1337358"/>
                    <a:pt x="1654236" y="1371948"/>
                    <a:pt x="1576361" y="1424178"/>
                  </a:cubicBezTo>
                  <a:lnTo>
                    <a:pt x="645734" y="493123"/>
                  </a:lnTo>
                  <a:lnTo>
                    <a:pt x="493087" y="645791"/>
                  </a:lnTo>
                  <a:lnTo>
                    <a:pt x="1420589" y="1573293"/>
                  </a:lnTo>
                  <a:cubicBezTo>
                    <a:pt x="1362141" y="1650740"/>
                    <a:pt x="1322012" y="1740424"/>
                    <a:pt x="1303201" y="1835605"/>
                  </a:cubicBezTo>
                  <a:close/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68D2611-82DC-0246-8269-5FAB08621144}"/>
                </a:ext>
              </a:extLst>
            </p:cNvPr>
            <p:cNvSpPr/>
            <p:nvPr/>
          </p:nvSpPr>
          <p:spPr>
            <a:xfrm flipV="1">
              <a:off x="4913150" y="723645"/>
              <a:ext cx="6170011" cy="6170000"/>
            </a:xfrm>
            <a:custGeom>
              <a:avLst/>
              <a:gdLst>
                <a:gd name="connsiteX0" fmla="*/ 3085449 w 6170011"/>
                <a:gd name="connsiteY0" fmla="*/ 6170781 h 6170000"/>
                <a:gd name="connsiteX1" fmla="*/ 438 w 6170011"/>
                <a:gd name="connsiteY1" fmla="*/ 3085791 h 6170000"/>
                <a:gd name="connsiteX2" fmla="*/ 3085428 w 6170011"/>
                <a:gd name="connsiteY2" fmla="*/ 780 h 6170000"/>
                <a:gd name="connsiteX3" fmla="*/ 6170449 w 6170011"/>
                <a:gd name="connsiteY3" fmla="*/ 3085770 h 6170000"/>
                <a:gd name="connsiteX4" fmla="*/ 6170449 w 6170011"/>
                <a:gd name="connsiteY4" fmla="*/ 3085780 h 6170000"/>
                <a:gd name="connsiteX5" fmla="*/ 3085449 w 6170011"/>
                <a:gd name="connsiteY5" fmla="*/ 6170781 h 6170000"/>
                <a:gd name="connsiteX6" fmla="*/ 3085449 w 6170011"/>
                <a:gd name="connsiteY6" fmla="*/ 5025944 h 6170000"/>
                <a:gd name="connsiteX7" fmla="*/ 5025466 w 6170011"/>
                <a:gd name="connsiteY7" fmla="*/ 3085937 h 6170000"/>
                <a:gd name="connsiteX8" fmla="*/ 3085449 w 6170011"/>
                <a:gd name="connsiteY8" fmla="*/ 1145930 h 6170000"/>
                <a:gd name="connsiteX9" fmla="*/ 1145441 w 6170011"/>
                <a:gd name="connsiteY9" fmla="*/ 3085937 h 6170000"/>
                <a:gd name="connsiteX10" fmla="*/ 3085449 w 6170011"/>
                <a:gd name="connsiteY10" fmla="*/ 5025944 h 61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0011" h="6170000">
                  <a:moveTo>
                    <a:pt x="3085449" y="6170781"/>
                  </a:moveTo>
                  <a:cubicBezTo>
                    <a:pt x="1381649" y="6170791"/>
                    <a:pt x="438" y="4789591"/>
                    <a:pt x="438" y="3085791"/>
                  </a:cubicBezTo>
                  <a:cubicBezTo>
                    <a:pt x="438" y="1381991"/>
                    <a:pt x="1381617" y="780"/>
                    <a:pt x="3085428" y="780"/>
                  </a:cubicBezTo>
                  <a:cubicBezTo>
                    <a:pt x="4789228" y="770"/>
                    <a:pt x="6170449" y="1381970"/>
                    <a:pt x="6170449" y="3085770"/>
                  </a:cubicBezTo>
                  <a:lnTo>
                    <a:pt x="6170449" y="3085780"/>
                  </a:lnTo>
                  <a:cubicBezTo>
                    <a:pt x="6170449" y="4789570"/>
                    <a:pt x="4789259" y="6170770"/>
                    <a:pt x="3085449" y="6170781"/>
                  </a:cubicBezTo>
                  <a:moveTo>
                    <a:pt x="3085449" y="5025944"/>
                  </a:moveTo>
                  <a:cubicBezTo>
                    <a:pt x="4156893" y="5025934"/>
                    <a:pt x="5025466" y="4157371"/>
                    <a:pt x="5025466" y="3085937"/>
                  </a:cubicBezTo>
                  <a:cubicBezTo>
                    <a:pt x="5025435" y="2014493"/>
                    <a:pt x="4156872" y="1145930"/>
                    <a:pt x="3085449" y="1145930"/>
                  </a:cubicBezTo>
                  <a:cubicBezTo>
                    <a:pt x="2014004" y="1145930"/>
                    <a:pt x="1145441" y="2014503"/>
                    <a:pt x="1145441" y="3085937"/>
                  </a:cubicBezTo>
                  <a:cubicBezTo>
                    <a:pt x="1146549" y="4156911"/>
                    <a:pt x="2014475" y="5024837"/>
                    <a:pt x="3085449" y="5025944"/>
                  </a:cubicBezTo>
                </a:path>
              </a:pathLst>
            </a:custGeom>
            <a:noFill/>
            <a:ln w="104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F8FF100-837B-4147-B7EF-F2CFF8EBF8A9}"/>
                </a:ext>
              </a:extLst>
            </p:cNvPr>
            <p:cNvSpPr/>
            <p:nvPr/>
          </p:nvSpPr>
          <p:spPr>
            <a:xfrm flipV="1">
              <a:off x="4913150" y="723645"/>
              <a:ext cx="6170011" cy="6170000"/>
            </a:xfrm>
            <a:custGeom>
              <a:avLst/>
              <a:gdLst>
                <a:gd name="connsiteX0" fmla="*/ 3085449 w 6170011"/>
                <a:gd name="connsiteY0" fmla="*/ 6170781 h 6170000"/>
                <a:gd name="connsiteX1" fmla="*/ 438 w 6170011"/>
                <a:gd name="connsiteY1" fmla="*/ 3085791 h 6170000"/>
                <a:gd name="connsiteX2" fmla="*/ 3085428 w 6170011"/>
                <a:gd name="connsiteY2" fmla="*/ 780 h 6170000"/>
                <a:gd name="connsiteX3" fmla="*/ 6170449 w 6170011"/>
                <a:gd name="connsiteY3" fmla="*/ 3085770 h 6170000"/>
                <a:gd name="connsiteX4" fmla="*/ 6170449 w 6170011"/>
                <a:gd name="connsiteY4" fmla="*/ 3085780 h 6170000"/>
                <a:gd name="connsiteX5" fmla="*/ 3085449 w 6170011"/>
                <a:gd name="connsiteY5" fmla="*/ 6170781 h 6170000"/>
                <a:gd name="connsiteX6" fmla="*/ 3085449 w 6170011"/>
                <a:gd name="connsiteY6" fmla="*/ 5025944 h 6170000"/>
                <a:gd name="connsiteX7" fmla="*/ 5025466 w 6170011"/>
                <a:gd name="connsiteY7" fmla="*/ 3085937 h 6170000"/>
                <a:gd name="connsiteX8" fmla="*/ 3085449 w 6170011"/>
                <a:gd name="connsiteY8" fmla="*/ 1145930 h 6170000"/>
                <a:gd name="connsiteX9" fmla="*/ 1145441 w 6170011"/>
                <a:gd name="connsiteY9" fmla="*/ 3085937 h 6170000"/>
                <a:gd name="connsiteX10" fmla="*/ 3085449 w 6170011"/>
                <a:gd name="connsiteY10" fmla="*/ 5025944 h 61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0011" h="6170000">
                  <a:moveTo>
                    <a:pt x="3085449" y="6170781"/>
                  </a:moveTo>
                  <a:cubicBezTo>
                    <a:pt x="1381649" y="6170791"/>
                    <a:pt x="438" y="4789591"/>
                    <a:pt x="438" y="3085791"/>
                  </a:cubicBezTo>
                  <a:cubicBezTo>
                    <a:pt x="438" y="1381991"/>
                    <a:pt x="1381617" y="780"/>
                    <a:pt x="3085428" y="780"/>
                  </a:cubicBezTo>
                  <a:cubicBezTo>
                    <a:pt x="4789228" y="770"/>
                    <a:pt x="6170449" y="1381970"/>
                    <a:pt x="6170449" y="3085770"/>
                  </a:cubicBezTo>
                  <a:lnTo>
                    <a:pt x="6170449" y="3085780"/>
                  </a:lnTo>
                  <a:cubicBezTo>
                    <a:pt x="6170449" y="4789570"/>
                    <a:pt x="4789259" y="6170770"/>
                    <a:pt x="3085449" y="6170781"/>
                  </a:cubicBezTo>
                  <a:close/>
                  <a:moveTo>
                    <a:pt x="3085449" y="5025944"/>
                  </a:moveTo>
                  <a:cubicBezTo>
                    <a:pt x="4156893" y="5025934"/>
                    <a:pt x="5025466" y="4157371"/>
                    <a:pt x="5025466" y="3085937"/>
                  </a:cubicBezTo>
                  <a:cubicBezTo>
                    <a:pt x="5025435" y="2014493"/>
                    <a:pt x="4156872" y="1145930"/>
                    <a:pt x="3085449" y="1145930"/>
                  </a:cubicBezTo>
                  <a:cubicBezTo>
                    <a:pt x="2014004" y="1145930"/>
                    <a:pt x="1145441" y="2014503"/>
                    <a:pt x="1145441" y="3085937"/>
                  </a:cubicBezTo>
                  <a:cubicBezTo>
                    <a:pt x="1146549" y="4156911"/>
                    <a:pt x="2014475" y="5024837"/>
                    <a:pt x="3085449" y="5025944"/>
                  </a:cubicBezTo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5EED11-8721-374D-A9F5-9CEEFC1EEA4D}"/>
                </a:ext>
              </a:extLst>
            </p:cNvPr>
            <p:cNvSpPr/>
            <p:nvPr/>
          </p:nvSpPr>
          <p:spPr>
            <a:xfrm flipV="1">
              <a:off x="7701310" y="3511638"/>
              <a:ext cx="593721" cy="593710"/>
            </a:xfrm>
            <a:custGeom>
              <a:avLst/>
              <a:gdLst>
                <a:gd name="connsiteX0" fmla="*/ 409 w 593721"/>
                <a:gd name="connsiteY0" fmla="*/ 297335 h 593710"/>
                <a:gd name="connsiteX1" fmla="*/ 297259 w 593721"/>
                <a:gd name="connsiteY1" fmla="*/ 485 h 593710"/>
                <a:gd name="connsiteX2" fmla="*/ 594130 w 593721"/>
                <a:gd name="connsiteY2" fmla="*/ 297335 h 593710"/>
                <a:gd name="connsiteX3" fmla="*/ 297259 w 593721"/>
                <a:gd name="connsiteY3" fmla="*/ 594195 h 593710"/>
                <a:gd name="connsiteX4" fmla="*/ 409 w 593721"/>
                <a:gd name="connsiteY4" fmla="*/ 297439 h 593710"/>
                <a:gd name="connsiteX5" fmla="*/ 409 w 593721"/>
                <a:gd name="connsiteY5" fmla="*/ 297335 h 59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721" h="593710">
                  <a:moveTo>
                    <a:pt x="409" y="297335"/>
                  </a:moveTo>
                  <a:cubicBezTo>
                    <a:pt x="409" y="133391"/>
                    <a:pt x="133316" y="485"/>
                    <a:pt x="297259" y="485"/>
                  </a:cubicBezTo>
                  <a:cubicBezTo>
                    <a:pt x="461224" y="485"/>
                    <a:pt x="594130" y="133391"/>
                    <a:pt x="594130" y="297335"/>
                  </a:cubicBezTo>
                  <a:cubicBezTo>
                    <a:pt x="594130" y="461279"/>
                    <a:pt x="461224" y="594195"/>
                    <a:pt x="297259" y="594195"/>
                  </a:cubicBezTo>
                  <a:cubicBezTo>
                    <a:pt x="133347" y="594216"/>
                    <a:pt x="430" y="461352"/>
                    <a:pt x="409" y="297439"/>
                  </a:cubicBezTo>
                  <a:lnTo>
                    <a:pt x="409" y="297335"/>
                  </a:lnTo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5714BA-C8C6-C04A-9F91-1D048A9A77C1}"/>
                </a:ext>
              </a:extLst>
            </p:cNvPr>
            <p:cNvSpPr/>
            <p:nvPr/>
          </p:nvSpPr>
          <p:spPr>
            <a:xfrm flipV="1">
              <a:off x="7680661" y="11763"/>
              <a:ext cx="687909" cy="687909"/>
            </a:xfrm>
            <a:custGeom>
              <a:avLst/>
              <a:gdLst>
                <a:gd name="connsiteX0" fmla="*/ 344401 w 687909"/>
                <a:gd name="connsiteY0" fmla="*/ 687986 h 687909"/>
                <a:gd name="connsiteX1" fmla="*/ 688350 w 687909"/>
                <a:gd name="connsiteY1" fmla="*/ 344027 h 687909"/>
                <a:gd name="connsiteX2" fmla="*/ 344401 w 687909"/>
                <a:gd name="connsiteY2" fmla="*/ 77 h 687909"/>
                <a:gd name="connsiteX3" fmla="*/ 441 w 687909"/>
                <a:gd name="connsiteY3" fmla="*/ 344027 h 687909"/>
                <a:gd name="connsiteX4" fmla="*/ 344401 w 687909"/>
                <a:gd name="connsiteY4" fmla="*/ 687986 h 68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9" h="687909">
                  <a:moveTo>
                    <a:pt x="344401" y="687986"/>
                  </a:moveTo>
                  <a:cubicBezTo>
                    <a:pt x="534355" y="687986"/>
                    <a:pt x="688350" y="533991"/>
                    <a:pt x="688350" y="344027"/>
                  </a:cubicBezTo>
                  <a:cubicBezTo>
                    <a:pt x="688350" y="154062"/>
                    <a:pt x="534355" y="77"/>
                    <a:pt x="344401" y="77"/>
                  </a:cubicBezTo>
                  <a:cubicBezTo>
                    <a:pt x="154436" y="77"/>
                    <a:pt x="441" y="154062"/>
                    <a:pt x="441" y="344027"/>
                  </a:cubicBezTo>
                  <a:cubicBezTo>
                    <a:pt x="441" y="533991"/>
                    <a:pt x="154436" y="687986"/>
                    <a:pt x="344401" y="687986"/>
                  </a:cubicBezTo>
                </a:path>
              </a:pathLst>
            </a:custGeom>
            <a:noFill/>
            <a:ln w="1045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C3CB87-6D48-1647-8DA9-5B3E4894597B}"/>
                </a:ext>
              </a:extLst>
            </p:cNvPr>
            <p:cNvSpPr/>
            <p:nvPr/>
          </p:nvSpPr>
          <p:spPr>
            <a:xfrm flipV="1">
              <a:off x="7680661" y="11763"/>
              <a:ext cx="687909" cy="687909"/>
            </a:xfrm>
            <a:custGeom>
              <a:avLst/>
              <a:gdLst>
                <a:gd name="connsiteX0" fmla="*/ 344401 w 687909"/>
                <a:gd name="connsiteY0" fmla="*/ 687986 h 687909"/>
                <a:gd name="connsiteX1" fmla="*/ 688350 w 687909"/>
                <a:gd name="connsiteY1" fmla="*/ 344027 h 687909"/>
                <a:gd name="connsiteX2" fmla="*/ 344401 w 687909"/>
                <a:gd name="connsiteY2" fmla="*/ 77 h 687909"/>
                <a:gd name="connsiteX3" fmla="*/ 441 w 687909"/>
                <a:gd name="connsiteY3" fmla="*/ 344027 h 687909"/>
                <a:gd name="connsiteX4" fmla="*/ 344401 w 687909"/>
                <a:gd name="connsiteY4" fmla="*/ 687986 h 68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9" h="687909">
                  <a:moveTo>
                    <a:pt x="344401" y="687986"/>
                  </a:moveTo>
                  <a:cubicBezTo>
                    <a:pt x="534355" y="687986"/>
                    <a:pt x="688350" y="533991"/>
                    <a:pt x="688350" y="344027"/>
                  </a:cubicBezTo>
                  <a:cubicBezTo>
                    <a:pt x="688350" y="154062"/>
                    <a:pt x="534355" y="77"/>
                    <a:pt x="344401" y="77"/>
                  </a:cubicBezTo>
                  <a:cubicBezTo>
                    <a:pt x="154436" y="77"/>
                    <a:pt x="441" y="154062"/>
                    <a:pt x="441" y="344027"/>
                  </a:cubicBezTo>
                  <a:cubicBezTo>
                    <a:pt x="441" y="533991"/>
                    <a:pt x="154436" y="687986"/>
                    <a:pt x="344401" y="687986"/>
                  </a:cubicBezTo>
                  <a:close/>
                </a:path>
              </a:pathLst>
            </a:custGeom>
            <a:noFill/>
            <a:ln w="52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17767560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Transpor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BE9F13-90D9-5044-B8CD-C882184BFEFB}"/>
              </a:ext>
            </a:extLst>
          </p:cNvPr>
          <p:cNvSpPr/>
          <p:nvPr userDrawn="1"/>
        </p:nvSpPr>
        <p:spPr>
          <a:xfrm>
            <a:off x="0" y="1340"/>
            <a:ext cx="12192000" cy="685666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234688"/>
                </a:solidFill>
              </a:defRPr>
            </a:lvl1pPr>
          </a:lstStyle>
          <a:p>
            <a:pPr lvl="0"/>
            <a:r>
              <a:rPr lang="en-GB"/>
              <a:t>Transport &amp; </a:t>
            </a:r>
            <a:r>
              <a:rPr lang="en-GB" err="1"/>
              <a:t>Logistyka</a:t>
            </a:r>
            <a:r>
              <a:rPr lang="en-GB"/>
              <a:t>, data XX.XX.XXXX</a:t>
            </a:r>
            <a:endParaRPr lang="en-PL"/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50FC047D-3F2A-B643-9665-8F8782F4B960}"/>
              </a:ext>
            </a:extLst>
          </p:cNvPr>
          <p:cNvGrpSpPr/>
          <p:nvPr/>
        </p:nvGrpSpPr>
        <p:grpSpPr>
          <a:xfrm>
            <a:off x="4570590" y="11763"/>
            <a:ext cx="6855150" cy="7224254"/>
            <a:chOff x="4570590" y="11763"/>
            <a:chExt cx="6855150" cy="7224254"/>
          </a:xfrm>
          <a:noFill/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C7C9005-D7C7-A441-8AFF-CBC28AD25B90}"/>
                </a:ext>
              </a:extLst>
            </p:cNvPr>
            <p:cNvSpPr/>
            <p:nvPr/>
          </p:nvSpPr>
          <p:spPr>
            <a:xfrm flipV="1">
              <a:off x="4570590" y="380866"/>
              <a:ext cx="6855150" cy="6855150"/>
            </a:xfrm>
            <a:custGeom>
              <a:avLst/>
              <a:gdLst>
                <a:gd name="connsiteX0" fmla="*/ 3428008 w 6855150"/>
                <a:gd name="connsiteY0" fmla="*/ 6855964 h 6855150"/>
                <a:gd name="connsiteX1" fmla="*/ 438 w 6855150"/>
                <a:gd name="connsiteY1" fmla="*/ 3428393 h 6855150"/>
                <a:gd name="connsiteX2" fmla="*/ 3428008 w 6855150"/>
                <a:gd name="connsiteY2" fmla="*/ 813 h 6855150"/>
                <a:gd name="connsiteX3" fmla="*/ 6855589 w 6855150"/>
                <a:gd name="connsiteY3" fmla="*/ 3428331 h 6855150"/>
                <a:gd name="connsiteX4" fmla="*/ 3428060 w 6855150"/>
                <a:gd name="connsiteY4" fmla="*/ 6855964 h 6855150"/>
                <a:gd name="connsiteX5" fmla="*/ 3428008 w 6855150"/>
                <a:gd name="connsiteY5" fmla="*/ 6855964 h 6855150"/>
                <a:gd name="connsiteX6" fmla="*/ 3428008 w 6855150"/>
                <a:gd name="connsiteY6" fmla="*/ 5583916 h 6855150"/>
                <a:gd name="connsiteX7" fmla="*/ 5583510 w 6855150"/>
                <a:gd name="connsiteY7" fmla="*/ 3428341 h 6855150"/>
                <a:gd name="connsiteX8" fmla="*/ 3427935 w 6855150"/>
                <a:gd name="connsiteY8" fmla="*/ 1272850 h 6855150"/>
                <a:gd name="connsiteX9" fmla="*/ 1272433 w 6855150"/>
                <a:gd name="connsiteY9" fmla="*/ 3428331 h 6855150"/>
                <a:gd name="connsiteX10" fmla="*/ 3428008 w 6855150"/>
                <a:gd name="connsiteY10" fmla="*/ 5583916 h 685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5150" h="6855150">
                  <a:moveTo>
                    <a:pt x="3428008" y="6855964"/>
                  </a:moveTo>
                  <a:cubicBezTo>
                    <a:pt x="1534996" y="6855964"/>
                    <a:pt x="438" y="5321385"/>
                    <a:pt x="438" y="3428393"/>
                  </a:cubicBezTo>
                  <a:cubicBezTo>
                    <a:pt x="438" y="1535392"/>
                    <a:pt x="1534996" y="813"/>
                    <a:pt x="3428008" y="813"/>
                  </a:cubicBezTo>
                  <a:cubicBezTo>
                    <a:pt x="5320968" y="813"/>
                    <a:pt x="6855558" y="1535350"/>
                    <a:pt x="6855589" y="3428331"/>
                  </a:cubicBezTo>
                  <a:cubicBezTo>
                    <a:pt x="6855610" y="5321333"/>
                    <a:pt x="5321052" y="6855933"/>
                    <a:pt x="3428060" y="6855964"/>
                  </a:cubicBezTo>
                  <a:lnTo>
                    <a:pt x="3428008" y="6855964"/>
                  </a:lnTo>
                  <a:moveTo>
                    <a:pt x="3428008" y="5583916"/>
                  </a:moveTo>
                  <a:cubicBezTo>
                    <a:pt x="4618491" y="5583885"/>
                    <a:pt x="5583542" y="4618814"/>
                    <a:pt x="5583510" y="3428341"/>
                  </a:cubicBezTo>
                  <a:cubicBezTo>
                    <a:pt x="5583489" y="2237879"/>
                    <a:pt x="4618387" y="1272829"/>
                    <a:pt x="3427935" y="1272850"/>
                  </a:cubicBezTo>
                  <a:cubicBezTo>
                    <a:pt x="2237504" y="1272881"/>
                    <a:pt x="1272454" y="2237900"/>
                    <a:pt x="1272433" y="3428331"/>
                  </a:cubicBezTo>
                  <a:cubicBezTo>
                    <a:pt x="1273771" y="4618271"/>
                    <a:pt x="2238068" y="5582568"/>
                    <a:pt x="3428008" y="5583916"/>
                  </a:cubicBezTo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BB6891C-E145-CC4F-8E07-2FC2F62121EE}"/>
                </a:ext>
              </a:extLst>
            </p:cNvPr>
            <p:cNvSpPr/>
            <p:nvPr/>
          </p:nvSpPr>
          <p:spPr>
            <a:xfrm flipV="1">
              <a:off x="6176565" y="1986862"/>
              <a:ext cx="3643169" cy="3643148"/>
            </a:xfrm>
            <a:custGeom>
              <a:avLst/>
              <a:gdLst>
                <a:gd name="connsiteX0" fmla="*/ 1822033 w 3643169"/>
                <a:gd name="connsiteY0" fmla="*/ 3643808 h 3643148"/>
                <a:gd name="connsiteX1" fmla="*/ 438 w 3643169"/>
                <a:gd name="connsiteY1" fmla="*/ 1822233 h 3643148"/>
                <a:gd name="connsiteX2" fmla="*/ 1822012 w 3643169"/>
                <a:gd name="connsiteY2" fmla="*/ 659 h 3643148"/>
                <a:gd name="connsiteX3" fmla="*/ 3643607 w 3643169"/>
                <a:gd name="connsiteY3" fmla="*/ 1822223 h 3643148"/>
                <a:gd name="connsiteX4" fmla="*/ 1822033 w 3643169"/>
                <a:gd name="connsiteY4" fmla="*/ 3643756 h 3643148"/>
                <a:gd name="connsiteX5" fmla="*/ 1822033 w 3643169"/>
                <a:gd name="connsiteY5" fmla="*/ 2967801 h 3643148"/>
                <a:gd name="connsiteX6" fmla="*/ 2967611 w 3643169"/>
                <a:gd name="connsiteY6" fmla="*/ 1822233 h 3643148"/>
                <a:gd name="connsiteX7" fmla="*/ 1822033 w 3643169"/>
                <a:gd name="connsiteY7" fmla="*/ 676655 h 3643148"/>
                <a:gd name="connsiteX8" fmla="*/ 676455 w 3643169"/>
                <a:gd name="connsiteY8" fmla="*/ 1822223 h 3643148"/>
                <a:gd name="connsiteX9" fmla="*/ 676455 w 3643169"/>
                <a:gd name="connsiteY9" fmla="*/ 1822233 h 3643148"/>
                <a:gd name="connsiteX10" fmla="*/ 1822033 w 3643169"/>
                <a:gd name="connsiteY10" fmla="*/ 2967801 h 36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3169" h="3643148">
                  <a:moveTo>
                    <a:pt x="1822033" y="3643808"/>
                  </a:moveTo>
                  <a:cubicBezTo>
                    <a:pt x="816007" y="3643818"/>
                    <a:pt x="438" y="2828270"/>
                    <a:pt x="438" y="1822233"/>
                  </a:cubicBezTo>
                  <a:cubicBezTo>
                    <a:pt x="438" y="816208"/>
                    <a:pt x="815986" y="659"/>
                    <a:pt x="1822012" y="659"/>
                  </a:cubicBezTo>
                  <a:cubicBezTo>
                    <a:pt x="2828059" y="649"/>
                    <a:pt x="3643607" y="816197"/>
                    <a:pt x="3643607" y="1822223"/>
                  </a:cubicBezTo>
                  <a:cubicBezTo>
                    <a:pt x="3643586" y="2828238"/>
                    <a:pt x="2828038" y="3643756"/>
                    <a:pt x="1822033" y="3643756"/>
                  </a:cubicBezTo>
                  <a:close/>
                  <a:moveTo>
                    <a:pt x="1822033" y="2967801"/>
                  </a:moveTo>
                  <a:cubicBezTo>
                    <a:pt x="2454723" y="2967812"/>
                    <a:pt x="2967611" y="2454924"/>
                    <a:pt x="2967611" y="1822233"/>
                  </a:cubicBezTo>
                  <a:cubicBezTo>
                    <a:pt x="2967611" y="1189543"/>
                    <a:pt x="2454723" y="676655"/>
                    <a:pt x="1822033" y="676655"/>
                  </a:cubicBezTo>
                  <a:cubicBezTo>
                    <a:pt x="1189364" y="676645"/>
                    <a:pt x="676455" y="1189533"/>
                    <a:pt x="676455" y="1822223"/>
                  </a:cubicBezTo>
                  <a:lnTo>
                    <a:pt x="676455" y="1822233"/>
                  </a:lnTo>
                  <a:cubicBezTo>
                    <a:pt x="677186" y="2454610"/>
                    <a:pt x="1189656" y="2967080"/>
                    <a:pt x="1822033" y="2967801"/>
                  </a:cubicBezTo>
                </a:path>
              </a:pathLst>
            </a:custGeom>
            <a:noFill/>
            <a:ln w="10451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0CC641B-27F6-514C-8A7B-869D274303BD}"/>
                </a:ext>
              </a:extLst>
            </p:cNvPr>
            <p:cNvSpPr/>
            <p:nvPr/>
          </p:nvSpPr>
          <p:spPr>
            <a:xfrm flipV="1">
              <a:off x="6176565" y="1986862"/>
              <a:ext cx="3643169" cy="3643148"/>
            </a:xfrm>
            <a:custGeom>
              <a:avLst/>
              <a:gdLst>
                <a:gd name="connsiteX0" fmla="*/ 1822033 w 3643169"/>
                <a:gd name="connsiteY0" fmla="*/ 3643808 h 3643148"/>
                <a:gd name="connsiteX1" fmla="*/ 438 w 3643169"/>
                <a:gd name="connsiteY1" fmla="*/ 1822233 h 3643148"/>
                <a:gd name="connsiteX2" fmla="*/ 1822012 w 3643169"/>
                <a:gd name="connsiteY2" fmla="*/ 659 h 3643148"/>
                <a:gd name="connsiteX3" fmla="*/ 3643607 w 3643169"/>
                <a:gd name="connsiteY3" fmla="*/ 1822223 h 3643148"/>
                <a:gd name="connsiteX4" fmla="*/ 1822033 w 3643169"/>
                <a:gd name="connsiteY4" fmla="*/ 3643756 h 3643148"/>
                <a:gd name="connsiteX5" fmla="*/ 1822033 w 3643169"/>
                <a:gd name="connsiteY5" fmla="*/ 2967801 h 3643148"/>
                <a:gd name="connsiteX6" fmla="*/ 2967611 w 3643169"/>
                <a:gd name="connsiteY6" fmla="*/ 1822233 h 3643148"/>
                <a:gd name="connsiteX7" fmla="*/ 1822033 w 3643169"/>
                <a:gd name="connsiteY7" fmla="*/ 676655 h 3643148"/>
                <a:gd name="connsiteX8" fmla="*/ 676455 w 3643169"/>
                <a:gd name="connsiteY8" fmla="*/ 1822223 h 3643148"/>
                <a:gd name="connsiteX9" fmla="*/ 676455 w 3643169"/>
                <a:gd name="connsiteY9" fmla="*/ 1822233 h 3643148"/>
                <a:gd name="connsiteX10" fmla="*/ 1822033 w 3643169"/>
                <a:gd name="connsiteY10" fmla="*/ 2967801 h 36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3169" h="3643148">
                  <a:moveTo>
                    <a:pt x="1822033" y="3643808"/>
                  </a:moveTo>
                  <a:cubicBezTo>
                    <a:pt x="816007" y="3643818"/>
                    <a:pt x="438" y="2828270"/>
                    <a:pt x="438" y="1822233"/>
                  </a:cubicBezTo>
                  <a:cubicBezTo>
                    <a:pt x="438" y="816208"/>
                    <a:pt x="815986" y="659"/>
                    <a:pt x="1822012" y="659"/>
                  </a:cubicBezTo>
                  <a:cubicBezTo>
                    <a:pt x="2828059" y="649"/>
                    <a:pt x="3643607" y="816197"/>
                    <a:pt x="3643607" y="1822223"/>
                  </a:cubicBezTo>
                  <a:cubicBezTo>
                    <a:pt x="3643586" y="2828238"/>
                    <a:pt x="2828038" y="3643756"/>
                    <a:pt x="1822033" y="3643756"/>
                  </a:cubicBezTo>
                  <a:close/>
                  <a:moveTo>
                    <a:pt x="1822033" y="2967801"/>
                  </a:moveTo>
                  <a:cubicBezTo>
                    <a:pt x="2454723" y="2967812"/>
                    <a:pt x="2967611" y="2454924"/>
                    <a:pt x="2967611" y="1822233"/>
                  </a:cubicBezTo>
                  <a:cubicBezTo>
                    <a:pt x="2967611" y="1189543"/>
                    <a:pt x="2454723" y="676655"/>
                    <a:pt x="1822033" y="676655"/>
                  </a:cubicBezTo>
                  <a:cubicBezTo>
                    <a:pt x="1189364" y="676645"/>
                    <a:pt x="676455" y="1189533"/>
                    <a:pt x="676455" y="1822223"/>
                  </a:cubicBezTo>
                  <a:lnTo>
                    <a:pt x="676455" y="1822233"/>
                  </a:lnTo>
                  <a:cubicBezTo>
                    <a:pt x="677186" y="2454610"/>
                    <a:pt x="1189656" y="2967080"/>
                    <a:pt x="1822033" y="2967801"/>
                  </a:cubicBezTo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ED8D59-9895-9D4B-A3B1-A706A7D1D783}"/>
                </a:ext>
              </a:extLst>
            </p:cNvPr>
            <p:cNvSpPr/>
            <p:nvPr/>
          </p:nvSpPr>
          <p:spPr>
            <a:xfrm flipV="1">
              <a:off x="6060223" y="1883143"/>
              <a:ext cx="3886556" cy="3886409"/>
            </a:xfrm>
            <a:custGeom>
              <a:avLst/>
              <a:gdLst>
                <a:gd name="connsiteX0" fmla="*/ 252 w 3886556"/>
                <a:gd name="connsiteY0" fmla="*/ 1835605 h 3886409"/>
                <a:gd name="connsiteX1" fmla="*/ 252 w 3886556"/>
                <a:gd name="connsiteY1" fmla="*/ 2051497 h 3886409"/>
                <a:gd name="connsiteX2" fmla="*/ 1297443 w 3886556"/>
                <a:gd name="connsiteY2" fmla="*/ 2051497 h 3886409"/>
                <a:gd name="connsiteX3" fmla="*/ 1405185 w 3886556"/>
                <a:gd name="connsiteY3" fmla="*/ 2329192 h 3886409"/>
                <a:gd name="connsiteX4" fmla="*/ 493087 w 3886556"/>
                <a:gd name="connsiteY4" fmla="*/ 3241259 h 3886409"/>
                <a:gd name="connsiteX5" fmla="*/ 645734 w 3886556"/>
                <a:gd name="connsiteY5" fmla="*/ 3393927 h 3886409"/>
                <a:gd name="connsiteX6" fmla="*/ 1555899 w 3886556"/>
                <a:gd name="connsiteY6" fmla="*/ 2483762 h 3886409"/>
                <a:gd name="connsiteX7" fmla="*/ 1835412 w 3886556"/>
                <a:gd name="connsiteY7" fmla="*/ 2600501 h 3886409"/>
                <a:gd name="connsiteX8" fmla="*/ 1835412 w 3886556"/>
                <a:gd name="connsiteY8" fmla="*/ 3886887 h 3886409"/>
                <a:gd name="connsiteX9" fmla="*/ 2051367 w 3886556"/>
                <a:gd name="connsiteY9" fmla="*/ 3886887 h 3886409"/>
                <a:gd name="connsiteX10" fmla="*/ 2051367 w 3886556"/>
                <a:gd name="connsiteY10" fmla="*/ 2598861 h 3886409"/>
                <a:gd name="connsiteX11" fmla="*/ 2326532 w 3886556"/>
                <a:gd name="connsiteY11" fmla="*/ 2479268 h 3886409"/>
                <a:gd name="connsiteX12" fmla="*/ 3241359 w 3886556"/>
                <a:gd name="connsiteY12" fmla="*/ 3394032 h 3886409"/>
                <a:gd name="connsiteX13" fmla="*/ 3394006 w 3886556"/>
                <a:gd name="connsiteY13" fmla="*/ 3241374 h 3886409"/>
                <a:gd name="connsiteX14" fmla="*/ 2475804 w 3886556"/>
                <a:gd name="connsiteY14" fmla="*/ 2323214 h 3886409"/>
                <a:gd name="connsiteX15" fmla="*/ 2579105 w 3886556"/>
                <a:gd name="connsiteY15" fmla="*/ 2051601 h 3886409"/>
                <a:gd name="connsiteX16" fmla="*/ 3886809 w 3886556"/>
                <a:gd name="connsiteY16" fmla="*/ 2051601 h 3886409"/>
                <a:gd name="connsiteX17" fmla="*/ 3886809 w 3886556"/>
                <a:gd name="connsiteY17" fmla="*/ 1835710 h 3886409"/>
                <a:gd name="connsiteX18" fmla="*/ 2573190 w 3886556"/>
                <a:gd name="connsiteY18" fmla="*/ 1835710 h 3886409"/>
                <a:gd name="connsiteX19" fmla="*/ 2460045 w 3886556"/>
                <a:gd name="connsiteY19" fmla="*/ 1579480 h 3886409"/>
                <a:gd name="connsiteX20" fmla="*/ 3393588 w 3886556"/>
                <a:gd name="connsiteY20" fmla="*/ 645937 h 3886409"/>
                <a:gd name="connsiteX21" fmla="*/ 3240941 w 3886556"/>
                <a:gd name="connsiteY21" fmla="*/ 493280 h 3886409"/>
                <a:gd name="connsiteX22" fmla="*/ 2305559 w 3886556"/>
                <a:gd name="connsiteY22" fmla="*/ 1428620 h 3886409"/>
                <a:gd name="connsiteX23" fmla="*/ 2051189 w 3886556"/>
                <a:gd name="connsiteY23" fmla="*/ 1324431 h 3886409"/>
                <a:gd name="connsiteX24" fmla="*/ 2051189 w 3886556"/>
                <a:gd name="connsiteY24" fmla="*/ 477 h 3886409"/>
                <a:gd name="connsiteX25" fmla="*/ 1835234 w 3886556"/>
                <a:gd name="connsiteY25" fmla="*/ 477 h 3886409"/>
                <a:gd name="connsiteX26" fmla="*/ 1835234 w 3886556"/>
                <a:gd name="connsiteY26" fmla="*/ 1322842 h 3886409"/>
                <a:gd name="connsiteX27" fmla="*/ 1576361 w 3886556"/>
                <a:gd name="connsiteY27" fmla="*/ 1424178 h 3886409"/>
                <a:gd name="connsiteX28" fmla="*/ 645734 w 3886556"/>
                <a:gd name="connsiteY28" fmla="*/ 493123 h 3886409"/>
                <a:gd name="connsiteX29" fmla="*/ 493087 w 3886556"/>
                <a:gd name="connsiteY29" fmla="*/ 645791 h 3886409"/>
                <a:gd name="connsiteX30" fmla="*/ 1420589 w 3886556"/>
                <a:gd name="connsiteY30" fmla="*/ 1573293 h 3886409"/>
                <a:gd name="connsiteX31" fmla="*/ 1303201 w 3886556"/>
                <a:gd name="connsiteY31" fmla="*/ 1835605 h 38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6556" h="3886409">
                  <a:moveTo>
                    <a:pt x="252" y="1835605"/>
                  </a:moveTo>
                  <a:lnTo>
                    <a:pt x="252" y="2051497"/>
                  </a:lnTo>
                  <a:lnTo>
                    <a:pt x="1297443" y="2051497"/>
                  </a:lnTo>
                  <a:cubicBezTo>
                    <a:pt x="1311164" y="2151213"/>
                    <a:pt x="1348064" y="2246321"/>
                    <a:pt x="1405185" y="2329192"/>
                  </a:cubicBezTo>
                  <a:lnTo>
                    <a:pt x="493087" y="3241259"/>
                  </a:lnTo>
                  <a:lnTo>
                    <a:pt x="645734" y="3393927"/>
                  </a:lnTo>
                  <a:lnTo>
                    <a:pt x="1555899" y="2483762"/>
                  </a:lnTo>
                  <a:cubicBezTo>
                    <a:pt x="1638456" y="2544363"/>
                    <a:pt x="1734285" y="2584377"/>
                    <a:pt x="1835412" y="2600501"/>
                  </a:cubicBezTo>
                  <a:lnTo>
                    <a:pt x="1835412" y="3886887"/>
                  </a:lnTo>
                  <a:lnTo>
                    <a:pt x="2051367" y="3886887"/>
                  </a:lnTo>
                  <a:lnTo>
                    <a:pt x="2051367" y="2598861"/>
                  </a:lnTo>
                  <a:cubicBezTo>
                    <a:pt x="2151229" y="2581262"/>
                    <a:pt x="2245533" y="2540287"/>
                    <a:pt x="2326532" y="2479268"/>
                  </a:cubicBezTo>
                  <a:lnTo>
                    <a:pt x="3241359" y="3394032"/>
                  </a:lnTo>
                  <a:lnTo>
                    <a:pt x="3394006" y="3241374"/>
                  </a:lnTo>
                  <a:lnTo>
                    <a:pt x="2475804" y="2323214"/>
                  </a:lnTo>
                  <a:cubicBezTo>
                    <a:pt x="2530480" y="2241734"/>
                    <a:pt x="2565823" y="2148831"/>
                    <a:pt x="2579105" y="2051601"/>
                  </a:cubicBezTo>
                  <a:lnTo>
                    <a:pt x="3886809" y="2051601"/>
                  </a:lnTo>
                  <a:lnTo>
                    <a:pt x="3886809" y="1835710"/>
                  </a:lnTo>
                  <a:lnTo>
                    <a:pt x="2573190" y="1835710"/>
                  </a:lnTo>
                  <a:cubicBezTo>
                    <a:pt x="2554735" y="1743026"/>
                    <a:pt x="2516111" y="1655547"/>
                    <a:pt x="2460045" y="1579480"/>
                  </a:cubicBezTo>
                  <a:lnTo>
                    <a:pt x="3393588" y="645937"/>
                  </a:lnTo>
                  <a:lnTo>
                    <a:pt x="3240941" y="493280"/>
                  </a:lnTo>
                  <a:lnTo>
                    <a:pt x="2305559" y="1428620"/>
                  </a:lnTo>
                  <a:cubicBezTo>
                    <a:pt x="2229261" y="1375982"/>
                    <a:pt x="2142493" y="1340430"/>
                    <a:pt x="2051189" y="1324431"/>
                  </a:cubicBezTo>
                  <a:lnTo>
                    <a:pt x="2051189" y="477"/>
                  </a:lnTo>
                  <a:lnTo>
                    <a:pt x="1835234" y="477"/>
                  </a:lnTo>
                  <a:lnTo>
                    <a:pt x="1835234" y="1322842"/>
                  </a:lnTo>
                  <a:cubicBezTo>
                    <a:pt x="1742603" y="1337358"/>
                    <a:pt x="1654236" y="1371948"/>
                    <a:pt x="1576361" y="1424178"/>
                  </a:cubicBezTo>
                  <a:lnTo>
                    <a:pt x="645734" y="493123"/>
                  </a:lnTo>
                  <a:lnTo>
                    <a:pt x="493087" y="645791"/>
                  </a:lnTo>
                  <a:lnTo>
                    <a:pt x="1420589" y="1573293"/>
                  </a:lnTo>
                  <a:cubicBezTo>
                    <a:pt x="1362141" y="1650740"/>
                    <a:pt x="1322012" y="1740424"/>
                    <a:pt x="1303201" y="1835605"/>
                  </a:cubicBezTo>
                  <a:close/>
                </a:path>
              </a:pathLst>
            </a:custGeom>
            <a:noFill/>
            <a:ln w="10451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66C8CB-0FA3-434C-B4FF-96C12F9BD2A5}"/>
                </a:ext>
              </a:extLst>
            </p:cNvPr>
            <p:cNvSpPr/>
            <p:nvPr/>
          </p:nvSpPr>
          <p:spPr>
            <a:xfrm flipV="1">
              <a:off x="6060223" y="1883143"/>
              <a:ext cx="3886556" cy="3886409"/>
            </a:xfrm>
            <a:custGeom>
              <a:avLst/>
              <a:gdLst>
                <a:gd name="connsiteX0" fmla="*/ 252 w 3886556"/>
                <a:gd name="connsiteY0" fmla="*/ 1835605 h 3886409"/>
                <a:gd name="connsiteX1" fmla="*/ 252 w 3886556"/>
                <a:gd name="connsiteY1" fmla="*/ 2051497 h 3886409"/>
                <a:gd name="connsiteX2" fmla="*/ 1297443 w 3886556"/>
                <a:gd name="connsiteY2" fmla="*/ 2051497 h 3886409"/>
                <a:gd name="connsiteX3" fmla="*/ 1405185 w 3886556"/>
                <a:gd name="connsiteY3" fmla="*/ 2329192 h 3886409"/>
                <a:gd name="connsiteX4" fmla="*/ 493087 w 3886556"/>
                <a:gd name="connsiteY4" fmla="*/ 3241259 h 3886409"/>
                <a:gd name="connsiteX5" fmla="*/ 645734 w 3886556"/>
                <a:gd name="connsiteY5" fmla="*/ 3393927 h 3886409"/>
                <a:gd name="connsiteX6" fmla="*/ 1555899 w 3886556"/>
                <a:gd name="connsiteY6" fmla="*/ 2483762 h 3886409"/>
                <a:gd name="connsiteX7" fmla="*/ 1835412 w 3886556"/>
                <a:gd name="connsiteY7" fmla="*/ 2600501 h 3886409"/>
                <a:gd name="connsiteX8" fmla="*/ 1835412 w 3886556"/>
                <a:gd name="connsiteY8" fmla="*/ 3886887 h 3886409"/>
                <a:gd name="connsiteX9" fmla="*/ 2051367 w 3886556"/>
                <a:gd name="connsiteY9" fmla="*/ 3886887 h 3886409"/>
                <a:gd name="connsiteX10" fmla="*/ 2051367 w 3886556"/>
                <a:gd name="connsiteY10" fmla="*/ 2598861 h 3886409"/>
                <a:gd name="connsiteX11" fmla="*/ 2326532 w 3886556"/>
                <a:gd name="connsiteY11" fmla="*/ 2479268 h 3886409"/>
                <a:gd name="connsiteX12" fmla="*/ 3241359 w 3886556"/>
                <a:gd name="connsiteY12" fmla="*/ 3394032 h 3886409"/>
                <a:gd name="connsiteX13" fmla="*/ 3394006 w 3886556"/>
                <a:gd name="connsiteY13" fmla="*/ 3241374 h 3886409"/>
                <a:gd name="connsiteX14" fmla="*/ 2475804 w 3886556"/>
                <a:gd name="connsiteY14" fmla="*/ 2323214 h 3886409"/>
                <a:gd name="connsiteX15" fmla="*/ 2579105 w 3886556"/>
                <a:gd name="connsiteY15" fmla="*/ 2051601 h 3886409"/>
                <a:gd name="connsiteX16" fmla="*/ 3886809 w 3886556"/>
                <a:gd name="connsiteY16" fmla="*/ 2051601 h 3886409"/>
                <a:gd name="connsiteX17" fmla="*/ 3886809 w 3886556"/>
                <a:gd name="connsiteY17" fmla="*/ 1835710 h 3886409"/>
                <a:gd name="connsiteX18" fmla="*/ 2573190 w 3886556"/>
                <a:gd name="connsiteY18" fmla="*/ 1835710 h 3886409"/>
                <a:gd name="connsiteX19" fmla="*/ 2460045 w 3886556"/>
                <a:gd name="connsiteY19" fmla="*/ 1579480 h 3886409"/>
                <a:gd name="connsiteX20" fmla="*/ 3393588 w 3886556"/>
                <a:gd name="connsiteY20" fmla="*/ 645937 h 3886409"/>
                <a:gd name="connsiteX21" fmla="*/ 3240941 w 3886556"/>
                <a:gd name="connsiteY21" fmla="*/ 493280 h 3886409"/>
                <a:gd name="connsiteX22" fmla="*/ 2305559 w 3886556"/>
                <a:gd name="connsiteY22" fmla="*/ 1428620 h 3886409"/>
                <a:gd name="connsiteX23" fmla="*/ 2051189 w 3886556"/>
                <a:gd name="connsiteY23" fmla="*/ 1324431 h 3886409"/>
                <a:gd name="connsiteX24" fmla="*/ 2051189 w 3886556"/>
                <a:gd name="connsiteY24" fmla="*/ 477 h 3886409"/>
                <a:gd name="connsiteX25" fmla="*/ 1835234 w 3886556"/>
                <a:gd name="connsiteY25" fmla="*/ 477 h 3886409"/>
                <a:gd name="connsiteX26" fmla="*/ 1835234 w 3886556"/>
                <a:gd name="connsiteY26" fmla="*/ 1322842 h 3886409"/>
                <a:gd name="connsiteX27" fmla="*/ 1576361 w 3886556"/>
                <a:gd name="connsiteY27" fmla="*/ 1424178 h 3886409"/>
                <a:gd name="connsiteX28" fmla="*/ 645734 w 3886556"/>
                <a:gd name="connsiteY28" fmla="*/ 493123 h 3886409"/>
                <a:gd name="connsiteX29" fmla="*/ 493087 w 3886556"/>
                <a:gd name="connsiteY29" fmla="*/ 645791 h 3886409"/>
                <a:gd name="connsiteX30" fmla="*/ 1420589 w 3886556"/>
                <a:gd name="connsiteY30" fmla="*/ 1573293 h 3886409"/>
                <a:gd name="connsiteX31" fmla="*/ 1303201 w 3886556"/>
                <a:gd name="connsiteY31" fmla="*/ 1835605 h 38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6556" h="3886409">
                  <a:moveTo>
                    <a:pt x="252" y="1835605"/>
                  </a:moveTo>
                  <a:lnTo>
                    <a:pt x="252" y="2051497"/>
                  </a:lnTo>
                  <a:lnTo>
                    <a:pt x="1297443" y="2051497"/>
                  </a:lnTo>
                  <a:cubicBezTo>
                    <a:pt x="1311164" y="2151213"/>
                    <a:pt x="1348064" y="2246321"/>
                    <a:pt x="1405185" y="2329192"/>
                  </a:cubicBezTo>
                  <a:lnTo>
                    <a:pt x="493087" y="3241259"/>
                  </a:lnTo>
                  <a:lnTo>
                    <a:pt x="645734" y="3393927"/>
                  </a:lnTo>
                  <a:lnTo>
                    <a:pt x="1555899" y="2483762"/>
                  </a:lnTo>
                  <a:cubicBezTo>
                    <a:pt x="1638456" y="2544363"/>
                    <a:pt x="1734285" y="2584377"/>
                    <a:pt x="1835412" y="2600501"/>
                  </a:cubicBezTo>
                  <a:lnTo>
                    <a:pt x="1835412" y="3886887"/>
                  </a:lnTo>
                  <a:lnTo>
                    <a:pt x="2051367" y="3886887"/>
                  </a:lnTo>
                  <a:lnTo>
                    <a:pt x="2051367" y="2598861"/>
                  </a:lnTo>
                  <a:cubicBezTo>
                    <a:pt x="2151229" y="2581262"/>
                    <a:pt x="2245533" y="2540287"/>
                    <a:pt x="2326532" y="2479268"/>
                  </a:cubicBezTo>
                  <a:lnTo>
                    <a:pt x="3241359" y="3394032"/>
                  </a:lnTo>
                  <a:lnTo>
                    <a:pt x="3394006" y="3241374"/>
                  </a:lnTo>
                  <a:lnTo>
                    <a:pt x="2475804" y="2323214"/>
                  </a:lnTo>
                  <a:cubicBezTo>
                    <a:pt x="2530480" y="2241734"/>
                    <a:pt x="2565823" y="2148831"/>
                    <a:pt x="2579105" y="2051601"/>
                  </a:cubicBezTo>
                  <a:lnTo>
                    <a:pt x="3886809" y="2051601"/>
                  </a:lnTo>
                  <a:lnTo>
                    <a:pt x="3886809" y="1835710"/>
                  </a:lnTo>
                  <a:lnTo>
                    <a:pt x="2573190" y="1835710"/>
                  </a:lnTo>
                  <a:cubicBezTo>
                    <a:pt x="2554735" y="1743026"/>
                    <a:pt x="2516111" y="1655547"/>
                    <a:pt x="2460045" y="1579480"/>
                  </a:cubicBezTo>
                  <a:lnTo>
                    <a:pt x="3393588" y="645937"/>
                  </a:lnTo>
                  <a:lnTo>
                    <a:pt x="3240941" y="493280"/>
                  </a:lnTo>
                  <a:lnTo>
                    <a:pt x="2305559" y="1428620"/>
                  </a:lnTo>
                  <a:cubicBezTo>
                    <a:pt x="2229261" y="1375982"/>
                    <a:pt x="2142493" y="1340430"/>
                    <a:pt x="2051189" y="1324431"/>
                  </a:cubicBezTo>
                  <a:lnTo>
                    <a:pt x="2051189" y="477"/>
                  </a:lnTo>
                  <a:lnTo>
                    <a:pt x="1835234" y="477"/>
                  </a:lnTo>
                  <a:lnTo>
                    <a:pt x="1835234" y="1322842"/>
                  </a:lnTo>
                  <a:cubicBezTo>
                    <a:pt x="1742603" y="1337358"/>
                    <a:pt x="1654236" y="1371948"/>
                    <a:pt x="1576361" y="1424178"/>
                  </a:cubicBezTo>
                  <a:lnTo>
                    <a:pt x="645734" y="493123"/>
                  </a:lnTo>
                  <a:lnTo>
                    <a:pt x="493087" y="645791"/>
                  </a:lnTo>
                  <a:lnTo>
                    <a:pt x="1420589" y="1573293"/>
                  </a:lnTo>
                  <a:cubicBezTo>
                    <a:pt x="1362141" y="1650740"/>
                    <a:pt x="1322012" y="1740424"/>
                    <a:pt x="1303201" y="1835605"/>
                  </a:cubicBezTo>
                  <a:close/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EE547D7-187A-6D42-9666-2A2C27DC1B8E}"/>
                </a:ext>
              </a:extLst>
            </p:cNvPr>
            <p:cNvSpPr/>
            <p:nvPr/>
          </p:nvSpPr>
          <p:spPr>
            <a:xfrm flipV="1">
              <a:off x="4913150" y="723645"/>
              <a:ext cx="6170011" cy="6170000"/>
            </a:xfrm>
            <a:custGeom>
              <a:avLst/>
              <a:gdLst>
                <a:gd name="connsiteX0" fmla="*/ 3085449 w 6170011"/>
                <a:gd name="connsiteY0" fmla="*/ 6170781 h 6170000"/>
                <a:gd name="connsiteX1" fmla="*/ 438 w 6170011"/>
                <a:gd name="connsiteY1" fmla="*/ 3085791 h 6170000"/>
                <a:gd name="connsiteX2" fmla="*/ 3085428 w 6170011"/>
                <a:gd name="connsiteY2" fmla="*/ 780 h 6170000"/>
                <a:gd name="connsiteX3" fmla="*/ 6170449 w 6170011"/>
                <a:gd name="connsiteY3" fmla="*/ 3085770 h 6170000"/>
                <a:gd name="connsiteX4" fmla="*/ 6170449 w 6170011"/>
                <a:gd name="connsiteY4" fmla="*/ 3085780 h 6170000"/>
                <a:gd name="connsiteX5" fmla="*/ 3085449 w 6170011"/>
                <a:gd name="connsiteY5" fmla="*/ 6170781 h 6170000"/>
                <a:gd name="connsiteX6" fmla="*/ 3085449 w 6170011"/>
                <a:gd name="connsiteY6" fmla="*/ 5025944 h 6170000"/>
                <a:gd name="connsiteX7" fmla="*/ 5025466 w 6170011"/>
                <a:gd name="connsiteY7" fmla="*/ 3085937 h 6170000"/>
                <a:gd name="connsiteX8" fmla="*/ 3085449 w 6170011"/>
                <a:gd name="connsiteY8" fmla="*/ 1145930 h 6170000"/>
                <a:gd name="connsiteX9" fmla="*/ 1145441 w 6170011"/>
                <a:gd name="connsiteY9" fmla="*/ 3085937 h 6170000"/>
                <a:gd name="connsiteX10" fmla="*/ 3085449 w 6170011"/>
                <a:gd name="connsiteY10" fmla="*/ 5025944 h 61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0011" h="6170000">
                  <a:moveTo>
                    <a:pt x="3085449" y="6170781"/>
                  </a:moveTo>
                  <a:cubicBezTo>
                    <a:pt x="1381649" y="6170791"/>
                    <a:pt x="438" y="4789591"/>
                    <a:pt x="438" y="3085791"/>
                  </a:cubicBezTo>
                  <a:cubicBezTo>
                    <a:pt x="438" y="1381991"/>
                    <a:pt x="1381617" y="780"/>
                    <a:pt x="3085428" y="780"/>
                  </a:cubicBezTo>
                  <a:cubicBezTo>
                    <a:pt x="4789228" y="770"/>
                    <a:pt x="6170449" y="1381970"/>
                    <a:pt x="6170449" y="3085770"/>
                  </a:cubicBezTo>
                  <a:lnTo>
                    <a:pt x="6170449" y="3085780"/>
                  </a:lnTo>
                  <a:cubicBezTo>
                    <a:pt x="6170449" y="4789570"/>
                    <a:pt x="4789259" y="6170770"/>
                    <a:pt x="3085449" y="6170781"/>
                  </a:cubicBezTo>
                  <a:moveTo>
                    <a:pt x="3085449" y="5025944"/>
                  </a:moveTo>
                  <a:cubicBezTo>
                    <a:pt x="4156893" y="5025934"/>
                    <a:pt x="5025466" y="4157371"/>
                    <a:pt x="5025466" y="3085937"/>
                  </a:cubicBezTo>
                  <a:cubicBezTo>
                    <a:pt x="5025435" y="2014493"/>
                    <a:pt x="4156872" y="1145930"/>
                    <a:pt x="3085449" y="1145930"/>
                  </a:cubicBezTo>
                  <a:cubicBezTo>
                    <a:pt x="2014004" y="1145930"/>
                    <a:pt x="1145441" y="2014503"/>
                    <a:pt x="1145441" y="3085937"/>
                  </a:cubicBezTo>
                  <a:cubicBezTo>
                    <a:pt x="1146549" y="4156911"/>
                    <a:pt x="2014475" y="5024837"/>
                    <a:pt x="3085449" y="5025944"/>
                  </a:cubicBezTo>
                </a:path>
              </a:pathLst>
            </a:custGeom>
            <a:noFill/>
            <a:ln w="10451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41E976D-DFFE-8442-B31B-1CEE2F048FAF}"/>
                </a:ext>
              </a:extLst>
            </p:cNvPr>
            <p:cNvSpPr/>
            <p:nvPr/>
          </p:nvSpPr>
          <p:spPr>
            <a:xfrm flipV="1">
              <a:off x="4913150" y="723645"/>
              <a:ext cx="6170011" cy="6170000"/>
            </a:xfrm>
            <a:custGeom>
              <a:avLst/>
              <a:gdLst>
                <a:gd name="connsiteX0" fmla="*/ 3085449 w 6170011"/>
                <a:gd name="connsiteY0" fmla="*/ 6170781 h 6170000"/>
                <a:gd name="connsiteX1" fmla="*/ 438 w 6170011"/>
                <a:gd name="connsiteY1" fmla="*/ 3085791 h 6170000"/>
                <a:gd name="connsiteX2" fmla="*/ 3085428 w 6170011"/>
                <a:gd name="connsiteY2" fmla="*/ 780 h 6170000"/>
                <a:gd name="connsiteX3" fmla="*/ 6170449 w 6170011"/>
                <a:gd name="connsiteY3" fmla="*/ 3085770 h 6170000"/>
                <a:gd name="connsiteX4" fmla="*/ 6170449 w 6170011"/>
                <a:gd name="connsiteY4" fmla="*/ 3085780 h 6170000"/>
                <a:gd name="connsiteX5" fmla="*/ 3085449 w 6170011"/>
                <a:gd name="connsiteY5" fmla="*/ 6170781 h 6170000"/>
                <a:gd name="connsiteX6" fmla="*/ 3085449 w 6170011"/>
                <a:gd name="connsiteY6" fmla="*/ 5025944 h 6170000"/>
                <a:gd name="connsiteX7" fmla="*/ 5025466 w 6170011"/>
                <a:gd name="connsiteY7" fmla="*/ 3085937 h 6170000"/>
                <a:gd name="connsiteX8" fmla="*/ 3085449 w 6170011"/>
                <a:gd name="connsiteY8" fmla="*/ 1145930 h 6170000"/>
                <a:gd name="connsiteX9" fmla="*/ 1145441 w 6170011"/>
                <a:gd name="connsiteY9" fmla="*/ 3085937 h 6170000"/>
                <a:gd name="connsiteX10" fmla="*/ 3085449 w 6170011"/>
                <a:gd name="connsiteY10" fmla="*/ 5025944 h 61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0011" h="6170000">
                  <a:moveTo>
                    <a:pt x="3085449" y="6170781"/>
                  </a:moveTo>
                  <a:cubicBezTo>
                    <a:pt x="1381649" y="6170791"/>
                    <a:pt x="438" y="4789591"/>
                    <a:pt x="438" y="3085791"/>
                  </a:cubicBezTo>
                  <a:cubicBezTo>
                    <a:pt x="438" y="1381991"/>
                    <a:pt x="1381617" y="780"/>
                    <a:pt x="3085428" y="780"/>
                  </a:cubicBezTo>
                  <a:cubicBezTo>
                    <a:pt x="4789228" y="770"/>
                    <a:pt x="6170449" y="1381970"/>
                    <a:pt x="6170449" y="3085770"/>
                  </a:cubicBezTo>
                  <a:lnTo>
                    <a:pt x="6170449" y="3085780"/>
                  </a:lnTo>
                  <a:cubicBezTo>
                    <a:pt x="6170449" y="4789570"/>
                    <a:pt x="4789259" y="6170770"/>
                    <a:pt x="3085449" y="6170781"/>
                  </a:cubicBezTo>
                  <a:close/>
                  <a:moveTo>
                    <a:pt x="3085449" y="5025944"/>
                  </a:moveTo>
                  <a:cubicBezTo>
                    <a:pt x="4156893" y="5025934"/>
                    <a:pt x="5025466" y="4157371"/>
                    <a:pt x="5025466" y="3085937"/>
                  </a:cubicBezTo>
                  <a:cubicBezTo>
                    <a:pt x="5025435" y="2014493"/>
                    <a:pt x="4156872" y="1145930"/>
                    <a:pt x="3085449" y="1145930"/>
                  </a:cubicBezTo>
                  <a:cubicBezTo>
                    <a:pt x="2014004" y="1145930"/>
                    <a:pt x="1145441" y="2014503"/>
                    <a:pt x="1145441" y="3085937"/>
                  </a:cubicBezTo>
                  <a:cubicBezTo>
                    <a:pt x="1146549" y="4156911"/>
                    <a:pt x="2014475" y="5024837"/>
                    <a:pt x="3085449" y="5025944"/>
                  </a:cubicBezTo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60CDBE5-54BB-F649-906B-8DF477FBDFDB}"/>
                </a:ext>
              </a:extLst>
            </p:cNvPr>
            <p:cNvSpPr/>
            <p:nvPr/>
          </p:nvSpPr>
          <p:spPr>
            <a:xfrm flipV="1">
              <a:off x="7701310" y="3511638"/>
              <a:ext cx="593721" cy="593710"/>
            </a:xfrm>
            <a:custGeom>
              <a:avLst/>
              <a:gdLst>
                <a:gd name="connsiteX0" fmla="*/ 409 w 593721"/>
                <a:gd name="connsiteY0" fmla="*/ 297335 h 593710"/>
                <a:gd name="connsiteX1" fmla="*/ 297259 w 593721"/>
                <a:gd name="connsiteY1" fmla="*/ 485 h 593710"/>
                <a:gd name="connsiteX2" fmla="*/ 594130 w 593721"/>
                <a:gd name="connsiteY2" fmla="*/ 297335 h 593710"/>
                <a:gd name="connsiteX3" fmla="*/ 297259 w 593721"/>
                <a:gd name="connsiteY3" fmla="*/ 594195 h 593710"/>
                <a:gd name="connsiteX4" fmla="*/ 409 w 593721"/>
                <a:gd name="connsiteY4" fmla="*/ 297439 h 593710"/>
                <a:gd name="connsiteX5" fmla="*/ 409 w 593721"/>
                <a:gd name="connsiteY5" fmla="*/ 297335 h 59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721" h="593710">
                  <a:moveTo>
                    <a:pt x="409" y="297335"/>
                  </a:moveTo>
                  <a:cubicBezTo>
                    <a:pt x="409" y="133391"/>
                    <a:pt x="133316" y="485"/>
                    <a:pt x="297259" y="485"/>
                  </a:cubicBezTo>
                  <a:cubicBezTo>
                    <a:pt x="461224" y="485"/>
                    <a:pt x="594130" y="133391"/>
                    <a:pt x="594130" y="297335"/>
                  </a:cubicBezTo>
                  <a:cubicBezTo>
                    <a:pt x="594130" y="461279"/>
                    <a:pt x="461224" y="594195"/>
                    <a:pt x="297259" y="594195"/>
                  </a:cubicBezTo>
                  <a:cubicBezTo>
                    <a:pt x="133347" y="594216"/>
                    <a:pt x="430" y="461352"/>
                    <a:pt x="409" y="297439"/>
                  </a:cubicBezTo>
                  <a:lnTo>
                    <a:pt x="409" y="297335"/>
                  </a:lnTo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470E802-8836-474A-A1F3-1F2A31C4D4B1}"/>
                </a:ext>
              </a:extLst>
            </p:cNvPr>
            <p:cNvSpPr/>
            <p:nvPr/>
          </p:nvSpPr>
          <p:spPr>
            <a:xfrm flipV="1">
              <a:off x="7680661" y="11763"/>
              <a:ext cx="687909" cy="687909"/>
            </a:xfrm>
            <a:custGeom>
              <a:avLst/>
              <a:gdLst>
                <a:gd name="connsiteX0" fmla="*/ 344401 w 687909"/>
                <a:gd name="connsiteY0" fmla="*/ 687986 h 687909"/>
                <a:gd name="connsiteX1" fmla="*/ 688350 w 687909"/>
                <a:gd name="connsiteY1" fmla="*/ 344027 h 687909"/>
                <a:gd name="connsiteX2" fmla="*/ 344401 w 687909"/>
                <a:gd name="connsiteY2" fmla="*/ 77 h 687909"/>
                <a:gd name="connsiteX3" fmla="*/ 441 w 687909"/>
                <a:gd name="connsiteY3" fmla="*/ 344027 h 687909"/>
                <a:gd name="connsiteX4" fmla="*/ 344401 w 687909"/>
                <a:gd name="connsiteY4" fmla="*/ 687986 h 68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9" h="687909">
                  <a:moveTo>
                    <a:pt x="344401" y="687986"/>
                  </a:moveTo>
                  <a:cubicBezTo>
                    <a:pt x="534355" y="687986"/>
                    <a:pt x="688350" y="533991"/>
                    <a:pt x="688350" y="344027"/>
                  </a:cubicBezTo>
                  <a:cubicBezTo>
                    <a:pt x="688350" y="154062"/>
                    <a:pt x="534355" y="77"/>
                    <a:pt x="344401" y="77"/>
                  </a:cubicBezTo>
                  <a:cubicBezTo>
                    <a:pt x="154436" y="77"/>
                    <a:pt x="441" y="154062"/>
                    <a:pt x="441" y="344027"/>
                  </a:cubicBezTo>
                  <a:cubicBezTo>
                    <a:pt x="441" y="533991"/>
                    <a:pt x="154436" y="687986"/>
                    <a:pt x="344401" y="687986"/>
                  </a:cubicBezTo>
                </a:path>
              </a:pathLst>
            </a:custGeom>
            <a:noFill/>
            <a:ln w="10451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9FB0259-DA94-494F-9EFD-A110AB3B15C0}"/>
                </a:ext>
              </a:extLst>
            </p:cNvPr>
            <p:cNvSpPr/>
            <p:nvPr/>
          </p:nvSpPr>
          <p:spPr>
            <a:xfrm flipV="1">
              <a:off x="7680661" y="11763"/>
              <a:ext cx="687909" cy="687909"/>
            </a:xfrm>
            <a:custGeom>
              <a:avLst/>
              <a:gdLst>
                <a:gd name="connsiteX0" fmla="*/ 344401 w 687909"/>
                <a:gd name="connsiteY0" fmla="*/ 687986 h 687909"/>
                <a:gd name="connsiteX1" fmla="*/ 688350 w 687909"/>
                <a:gd name="connsiteY1" fmla="*/ 344027 h 687909"/>
                <a:gd name="connsiteX2" fmla="*/ 344401 w 687909"/>
                <a:gd name="connsiteY2" fmla="*/ 77 h 687909"/>
                <a:gd name="connsiteX3" fmla="*/ 441 w 687909"/>
                <a:gd name="connsiteY3" fmla="*/ 344027 h 687909"/>
                <a:gd name="connsiteX4" fmla="*/ 344401 w 687909"/>
                <a:gd name="connsiteY4" fmla="*/ 687986 h 68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9" h="687909">
                  <a:moveTo>
                    <a:pt x="344401" y="687986"/>
                  </a:moveTo>
                  <a:cubicBezTo>
                    <a:pt x="534355" y="687986"/>
                    <a:pt x="688350" y="533991"/>
                    <a:pt x="688350" y="344027"/>
                  </a:cubicBezTo>
                  <a:cubicBezTo>
                    <a:pt x="688350" y="154062"/>
                    <a:pt x="534355" y="77"/>
                    <a:pt x="344401" y="77"/>
                  </a:cubicBezTo>
                  <a:cubicBezTo>
                    <a:pt x="154436" y="77"/>
                    <a:pt x="441" y="154062"/>
                    <a:pt x="441" y="344027"/>
                  </a:cubicBezTo>
                  <a:cubicBezTo>
                    <a:pt x="441" y="533991"/>
                    <a:pt x="154436" y="687986"/>
                    <a:pt x="344401" y="687986"/>
                  </a:cubicBezTo>
                  <a:close/>
                </a:path>
              </a:pathLst>
            </a:custGeom>
            <a:noFill/>
            <a:ln w="52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4688"/>
                </a:solidFill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57009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Przemys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aphic 45">
            <a:extLst>
              <a:ext uri="{FF2B5EF4-FFF2-40B4-BE49-F238E27FC236}">
                <a16:creationId xmlns:a16="http://schemas.microsoft.com/office/drawing/2014/main" id="{77C03D68-282F-044B-84EF-261F1F412259}"/>
              </a:ext>
            </a:extLst>
          </p:cNvPr>
          <p:cNvGrpSpPr/>
          <p:nvPr userDrawn="1"/>
        </p:nvGrpSpPr>
        <p:grpSpPr>
          <a:xfrm>
            <a:off x="5186970" y="1"/>
            <a:ext cx="6729664" cy="7181782"/>
            <a:chOff x="279370" y="558120"/>
            <a:chExt cx="5375787" cy="5736948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E1778ED-0BAF-6F4E-BEA8-6A24C95606DC}"/>
                </a:ext>
              </a:extLst>
            </p:cNvPr>
            <p:cNvSpPr/>
            <p:nvPr/>
          </p:nvSpPr>
          <p:spPr>
            <a:xfrm>
              <a:off x="3138970" y="3306342"/>
              <a:ext cx="384231" cy="384880"/>
            </a:xfrm>
            <a:custGeom>
              <a:avLst/>
              <a:gdLst>
                <a:gd name="connsiteX0" fmla="*/ 384231 w 384231"/>
                <a:gd name="connsiteY0" fmla="*/ 192440 h 384880"/>
                <a:gd name="connsiteX1" fmla="*/ 192478 w 384231"/>
                <a:gd name="connsiteY1" fmla="*/ 384880 h 384880"/>
                <a:gd name="connsiteX2" fmla="*/ 192206 w 384231"/>
                <a:gd name="connsiteY2" fmla="*/ 384880 h 384880"/>
                <a:gd name="connsiteX3" fmla="*/ 192206 w 384231"/>
                <a:gd name="connsiteY3" fmla="*/ 384880 h 384880"/>
                <a:gd name="connsiteX4" fmla="*/ 0 w 384231"/>
                <a:gd name="connsiteY4" fmla="*/ 192531 h 384880"/>
                <a:gd name="connsiteX5" fmla="*/ 192025 w 384231"/>
                <a:gd name="connsiteY5" fmla="*/ 0 h 384880"/>
                <a:gd name="connsiteX6" fmla="*/ 384231 w 384231"/>
                <a:gd name="connsiteY6" fmla="*/ 192349 h 384880"/>
                <a:gd name="connsiteX7" fmla="*/ 384231 w 384231"/>
                <a:gd name="connsiteY7" fmla="*/ 192440 h 38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231" h="384880">
                  <a:moveTo>
                    <a:pt x="384231" y="192440"/>
                  </a:moveTo>
                  <a:cubicBezTo>
                    <a:pt x="384331" y="298618"/>
                    <a:pt x="298478" y="384780"/>
                    <a:pt x="192478" y="384880"/>
                  </a:cubicBezTo>
                  <a:cubicBezTo>
                    <a:pt x="192388" y="384880"/>
                    <a:pt x="192297" y="384880"/>
                    <a:pt x="192206" y="384880"/>
                  </a:cubicBezTo>
                  <a:lnTo>
                    <a:pt x="192206" y="384880"/>
                  </a:lnTo>
                  <a:cubicBezTo>
                    <a:pt x="86107" y="384935"/>
                    <a:pt x="55" y="298809"/>
                    <a:pt x="0" y="192531"/>
                  </a:cubicBezTo>
                  <a:cubicBezTo>
                    <a:pt x="-54" y="86253"/>
                    <a:pt x="85926" y="55"/>
                    <a:pt x="192025" y="0"/>
                  </a:cubicBezTo>
                  <a:cubicBezTo>
                    <a:pt x="298124" y="-54"/>
                    <a:pt x="384177" y="86071"/>
                    <a:pt x="384231" y="192349"/>
                  </a:cubicBezTo>
                  <a:cubicBezTo>
                    <a:pt x="384231" y="192376"/>
                    <a:pt x="384231" y="192413"/>
                    <a:pt x="384231" y="192440"/>
                  </a:cubicBez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9EAFDEE-F679-954B-94E1-9B89DA4E358E}"/>
                </a:ext>
              </a:extLst>
            </p:cNvPr>
            <p:cNvSpPr/>
            <p:nvPr/>
          </p:nvSpPr>
          <p:spPr>
            <a:xfrm>
              <a:off x="1433151" y="1536585"/>
              <a:ext cx="1973129" cy="2305918"/>
            </a:xfrm>
            <a:custGeom>
              <a:avLst/>
              <a:gdLst>
                <a:gd name="connsiteX0" fmla="*/ 1973129 w 1973129"/>
                <a:gd name="connsiteY0" fmla="*/ 1152914 h 2305918"/>
                <a:gd name="connsiteX1" fmla="*/ 986519 w 1973129"/>
                <a:gd name="connsiteY1" fmla="*/ 2305918 h 2305918"/>
                <a:gd name="connsiteX2" fmla="*/ 0 w 1973129"/>
                <a:gd name="connsiteY2" fmla="*/ 1152914 h 2305918"/>
                <a:gd name="connsiteX3" fmla="*/ 986519 w 1973129"/>
                <a:gd name="connsiteY3" fmla="*/ 0 h 2305918"/>
                <a:gd name="connsiteX4" fmla="*/ 1973129 w 1973129"/>
                <a:gd name="connsiteY4" fmla="*/ 1152914 h 230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3129" h="2305918">
                  <a:moveTo>
                    <a:pt x="1973129" y="1152914"/>
                  </a:moveTo>
                  <a:cubicBezTo>
                    <a:pt x="1973129" y="1789656"/>
                    <a:pt x="1531391" y="2305918"/>
                    <a:pt x="986519" y="2305918"/>
                  </a:cubicBezTo>
                  <a:cubicBezTo>
                    <a:pt x="441648" y="2305918"/>
                    <a:pt x="0" y="1789656"/>
                    <a:pt x="0" y="1152914"/>
                  </a:cubicBezTo>
                  <a:cubicBezTo>
                    <a:pt x="0" y="516172"/>
                    <a:pt x="441739" y="0"/>
                    <a:pt x="986519" y="0"/>
                  </a:cubicBezTo>
                  <a:cubicBezTo>
                    <a:pt x="1531300" y="0"/>
                    <a:pt x="1973129" y="516172"/>
                    <a:pt x="1973129" y="1152914"/>
                  </a:cubicBez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grpSp>
          <p:nvGrpSpPr>
            <p:cNvPr id="94" name="Graphic 45">
              <a:extLst>
                <a:ext uri="{FF2B5EF4-FFF2-40B4-BE49-F238E27FC236}">
                  <a16:creationId xmlns:a16="http://schemas.microsoft.com/office/drawing/2014/main" id="{9783ABAE-3F7C-B24E-964A-272DEE035157}"/>
                </a:ext>
              </a:extLst>
            </p:cNvPr>
            <p:cNvGrpSpPr/>
            <p:nvPr/>
          </p:nvGrpSpPr>
          <p:grpSpPr>
            <a:xfrm>
              <a:off x="1433060" y="1536585"/>
              <a:ext cx="1973129" cy="2305918"/>
              <a:chOff x="1433060" y="1536585"/>
              <a:chExt cx="1973129" cy="2305918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0C578FF0-5C98-8244-8093-170CC4906A6C}"/>
                  </a:ext>
                </a:extLst>
              </p:cNvPr>
              <p:cNvSpPr/>
              <p:nvPr/>
            </p:nvSpPr>
            <p:spPr>
              <a:xfrm>
                <a:off x="1433060" y="1536585"/>
                <a:ext cx="1973129" cy="2305918"/>
              </a:xfrm>
              <a:custGeom>
                <a:avLst/>
                <a:gdLst>
                  <a:gd name="connsiteX0" fmla="*/ 0 w 1973129"/>
                  <a:gd name="connsiteY0" fmla="*/ 1152914 h 2305918"/>
                  <a:gd name="connsiteX1" fmla="*/ 986610 w 1973129"/>
                  <a:gd name="connsiteY1" fmla="*/ 2305918 h 2305918"/>
                  <a:gd name="connsiteX2" fmla="*/ 1973130 w 1973129"/>
                  <a:gd name="connsiteY2" fmla="*/ 1152914 h 2305918"/>
                  <a:gd name="connsiteX3" fmla="*/ 986610 w 1973129"/>
                  <a:gd name="connsiteY3" fmla="*/ 0 h 2305918"/>
                  <a:gd name="connsiteX4" fmla="*/ 0 w 1973129"/>
                  <a:gd name="connsiteY4" fmla="*/ 1152914 h 23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3129" h="2305918">
                    <a:moveTo>
                      <a:pt x="0" y="1152914"/>
                    </a:moveTo>
                    <a:cubicBezTo>
                      <a:pt x="0" y="1789747"/>
                      <a:pt x="441739" y="2305918"/>
                      <a:pt x="986610" y="2305918"/>
                    </a:cubicBezTo>
                    <a:cubicBezTo>
                      <a:pt x="1531482" y="2305918"/>
                      <a:pt x="1973130" y="1789747"/>
                      <a:pt x="1973130" y="1152914"/>
                    </a:cubicBezTo>
                    <a:cubicBezTo>
                      <a:pt x="1973130" y="516081"/>
                      <a:pt x="1531482" y="0"/>
                      <a:pt x="986610" y="0"/>
                    </a:cubicBezTo>
                    <a:cubicBezTo>
                      <a:pt x="441739" y="0"/>
                      <a:pt x="0" y="516172"/>
                      <a:pt x="0" y="1152914"/>
                    </a:cubicBezTo>
                  </a:path>
                </a:pathLst>
              </a:custGeom>
              <a:solidFill>
                <a:srgbClr val="FFFFFF"/>
              </a:solidFill>
              <a:ln w="9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81CDD9B-D2F6-CC43-9403-B9560861E4E3}"/>
                  </a:ext>
                </a:extLst>
              </p:cNvPr>
              <p:cNvSpPr/>
              <p:nvPr/>
            </p:nvSpPr>
            <p:spPr>
              <a:xfrm>
                <a:off x="2485432" y="2788444"/>
                <a:ext cx="815629" cy="552190"/>
              </a:xfrm>
              <a:custGeom>
                <a:avLst/>
                <a:gdLst>
                  <a:gd name="connsiteX0" fmla="*/ 0 w 815629"/>
                  <a:gd name="connsiteY0" fmla="*/ 0 h 552190"/>
                  <a:gd name="connsiteX1" fmla="*/ 815629 w 815629"/>
                  <a:gd name="connsiteY1" fmla="*/ 549971 h 55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629" h="552190">
                    <a:moveTo>
                      <a:pt x="0" y="0"/>
                    </a:moveTo>
                    <a:cubicBezTo>
                      <a:pt x="0" y="0"/>
                      <a:pt x="65762" y="592857"/>
                      <a:pt x="815629" y="549971"/>
                    </a:cubicBezTo>
                  </a:path>
                </a:pathLst>
              </a:custGeom>
              <a:solidFill>
                <a:srgbClr val="FFFFFF"/>
              </a:solidFill>
              <a:ln w="1812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DE7183F-2B7D-AE43-991F-4E1C0A537999}"/>
                  </a:ext>
                </a:extLst>
              </p:cNvPr>
              <p:cNvSpPr/>
              <p:nvPr/>
            </p:nvSpPr>
            <p:spPr>
              <a:xfrm>
                <a:off x="1433060" y="1536585"/>
                <a:ext cx="1973129" cy="2305918"/>
              </a:xfrm>
              <a:custGeom>
                <a:avLst/>
                <a:gdLst>
                  <a:gd name="connsiteX0" fmla="*/ 0 w 1973129"/>
                  <a:gd name="connsiteY0" fmla="*/ 1152914 h 2305918"/>
                  <a:gd name="connsiteX1" fmla="*/ 986610 w 1973129"/>
                  <a:gd name="connsiteY1" fmla="*/ 2305918 h 2305918"/>
                  <a:gd name="connsiteX2" fmla="*/ 1973130 w 1973129"/>
                  <a:gd name="connsiteY2" fmla="*/ 1152914 h 2305918"/>
                  <a:gd name="connsiteX3" fmla="*/ 986610 w 1973129"/>
                  <a:gd name="connsiteY3" fmla="*/ 0 h 2305918"/>
                  <a:gd name="connsiteX4" fmla="*/ 0 w 1973129"/>
                  <a:gd name="connsiteY4" fmla="*/ 1152914 h 23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3129" h="2305918">
                    <a:moveTo>
                      <a:pt x="0" y="1152914"/>
                    </a:moveTo>
                    <a:cubicBezTo>
                      <a:pt x="0" y="1789747"/>
                      <a:pt x="441739" y="2305918"/>
                      <a:pt x="986610" y="2305918"/>
                    </a:cubicBezTo>
                    <a:cubicBezTo>
                      <a:pt x="1531482" y="2305918"/>
                      <a:pt x="1973130" y="1789747"/>
                      <a:pt x="1973130" y="1152914"/>
                    </a:cubicBezTo>
                    <a:cubicBezTo>
                      <a:pt x="1973130" y="516081"/>
                      <a:pt x="1531482" y="0"/>
                      <a:pt x="986610" y="0"/>
                    </a:cubicBezTo>
                    <a:cubicBezTo>
                      <a:pt x="441739" y="0"/>
                      <a:pt x="0" y="516172"/>
                      <a:pt x="0" y="1152914"/>
                    </a:cubicBezTo>
                  </a:path>
                </a:pathLst>
              </a:custGeom>
              <a:noFill/>
              <a:ln w="1812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0F7FABD-EA1D-CC4A-B196-514A179CEF93}"/>
                </a:ext>
              </a:extLst>
            </p:cNvPr>
            <p:cNvSpPr/>
            <p:nvPr/>
          </p:nvSpPr>
          <p:spPr>
            <a:xfrm>
              <a:off x="3274666" y="2224117"/>
              <a:ext cx="328990" cy="564327"/>
            </a:xfrm>
            <a:custGeom>
              <a:avLst/>
              <a:gdLst>
                <a:gd name="connsiteX0" fmla="*/ 0 w 328990"/>
                <a:gd name="connsiteY0" fmla="*/ 37252 h 564327"/>
                <a:gd name="connsiteX1" fmla="*/ 47802 w 328990"/>
                <a:gd name="connsiteY1" fmla="*/ 0 h 564327"/>
                <a:gd name="connsiteX2" fmla="*/ 328991 w 328990"/>
                <a:gd name="connsiteY2" fmla="*/ 564327 h 564327"/>
                <a:gd name="connsiteX3" fmla="*/ 131524 w 328990"/>
                <a:gd name="connsiteY3" fmla="*/ 564327 h 56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90" h="564327">
                  <a:moveTo>
                    <a:pt x="0" y="37252"/>
                  </a:moveTo>
                  <a:lnTo>
                    <a:pt x="47802" y="0"/>
                  </a:lnTo>
                  <a:lnTo>
                    <a:pt x="328991" y="564327"/>
                  </a:lnTo>
                  <a:lnTo>
                    <a:pt x="131524" y="564327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42B6B96-02C2-8F43-9B00-1BF69B437301}"/>
                </a:ext>
              </a:extLst>
            </p:cNvPr>
            <p:cNvSpPr/>
            <p:nvPr/>
          </p:nvSpPr>
          <p:spPr>
            <a:xfrm>
              <a:off x="2715554" y="2228388"/>
              <a:ext cx="263138" cy="263492"/>
            </a:xfrm>
            <a:custGeom>
              <a:avLst/>
              <a:gdLst>
                <a:gd name="connsiteX0" fmla="*/ 263138 w 263138"/>
                <a:gd name="connsiteY0" fmla="*/ 131746 h 263492"/>
                <a:gd name="connsiteX1" fmla="*/ 131615 w 263138"/>
                <a:gd name="connsiteY1" fmla="*/ 263492 h 263492"/>
                <a:gd name="connsiteX2" fmla="*/ 131615 w 263138"/>
                <a:gd name="connsiteY2" fmla="*/ 263492 h 263492"/>
                <a:gd name="connsiteX3" fmla="*/ 0 w 263138"/>
                <a:gd name="connsiteY3" fmla="*/ 131746 h 263492"/>
                <a:gd name="connsiteX4" fmla="*/ 0 w 263138"/>
                <a:gd name="connsiteY4" fmla="*/ 131746 h 263492"/>
                <a:gd name="connsiteX5" fmla="*/ 131524 w 263138"/>
                <a:gd name="connsiteY5" fmla="*/ 0 h 263492"/>
                <a:gd name="connsiteX6" fmla="*/ 131524 w 263138"/>
                <a:gd name="connsiteY6" fmla="*/ 0 h 263492"/>
                <a:gd name="connsiteX7" fmla="*/ 263048 w 263138"/>
                <a:gd name="connsiteY7" fmla="*/ 131564 h 263492"/>
                <a:gd name="connsiteX8" fmla="*/ 263048 w 263138"/>
                <a:gd name="connsiteY8" fmla="*/ 131746 h 263492"/>
                <a:gd name="connsiteX9" fmla="*/ 263048 w 263138"/>
                <a:gd name="connsiteY9" fmla="*/ 131746 h 26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138" h="263492">
                  <a:moveTo>
                    <a:pt x="263138" y="131746"/>
                  </a:moveTo>
                  <a:cubicBezTo>
                    <a:pt x="263138" y="204506"/>
                    <a:pt x="204252" y="263492"/>
                    <a:pt x="131615" y="263492"/>
                  </a:cubicBezTo>
                  <a:lnTo>
                    <a:pt x="131615" y="263492"/>
                  </a:lnTo>
                  <a:cubicBezTo>
                    <a:pt x="58959" y="263492"/>
                    <a:pt x="55" y="204524"/>
                    <a:pt x="0" y="131746"/>
                  </a:cubicBezTo>
                  <a:lnTo>
                    <a:pt x="0" y="131746"/>
                  </a:lnTo>
                  <a:cubicBezTo>
                    <a:pt x="0" y="58986"/>
                    <a:pt x="58886" y="0"/>
                    <a:pt x="131524" y="0"/>
                  </a:cubicBezTo>
                  <a:lnTo>
                    <a:pt x="131524" y="0"/>
                  </a:lnTo>
                  <a:cubicBezTo>
                    <a:pt x="204116" y="-54"/>
                    <a:pt x="262993" y="58850"/>
                    <a:pt x="263048" y="131564"/>
                  </a:cubicBezTo>
                  <a:cubicBezTo>
                    <a:pt x="263048" y="131628"/>
                    <a:pt x="263048" y="131682"/>
                    <a:pt x="263048" y="131746"/>
                  </a:cubicBezTo>
                  <a:lnTo>
                    <a:pt x="263048" y="131746"/>
                  </a:ln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D4723A0-10FE-B94D-ADA5-A1C13EBA1E04}"/>
                </a:ext>
              </a:extLst>
            </p:cNvPr>
            <p:cNvSpPr/>
            <p:nvPr/>
          </p:nvSpPr>
          <p:spPr>
            <a:xfrm>
              <a:off x="4081134" y="1577926"/>
              <a:ext cx="101772" cy="1223874"/>
            </a:xfrm>
            <a:custGeom>
              <a:avLst/>
              <a:gdLst>
                <a:gd name="connsiteX0" fmla="*/ 0 w 101772"/>
                <a:gd name="connsiteY0" fmla="*/ 0 h 1223874"/>
                <a:gd name="connsiteX1" fmla="*/ 101772 w 101772"/>
                <a:gd name="connsiteY1" fmla="*/ 0 h 1223874"/>
                <a:gd name="connsiteX2" fmla="*/ 101772 w 101772"/>
                <a:gd name="connsiteY2" fmla="*/ 1223875 h 1223874"/>
                <a:gd name="connsiteX3" fmla="*/ 0 w 101772"/>
                <a:gd name="connsiteY3" fmla="*/ 1223875 h 12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2" h="1223874">
                  <a:moveTo>
                    <a:pt x="0" y="0"/>
                  </a:moveTo>
                  <a:lnTo>
                    <a:pt x="101772" y="0"/>
                  </a:lnTo>
                  <a:lnTo>
                    <a:pt x="101772" y="1223875"/>
                  </a:lnTo>
                  <a:lnTo>
                    <a:pt x="0" y="1223875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CECCC7C-F596-6348-AED2-3CD587C9588F}"/>
                </a:ext>
              </a:extLst>
            </p:cNvPr>
            <p:cNvSpPr/>
            <p:nvPr/>
          </p:nvSpPr>
          <p:spPr>
            <a:xfrm>
              <a:off x="975718" y="558120"/>
              <a:ext cx="3105325" cy="2753583"/>
            </a:xfrm>
            <a:custGeom>
              <a:avLst/>
              <a:gdLst>
                <a:gd name="connsiteX0" fmla="*/ 865429 w 3105325"/>
                <a:gd name="connsiteY0" fmla="*/ 1019806 h 2753583"/>
                <a:gd name="connsiteX1" fmla="*/ 865429 w 3105325"/>
                <a:gd name="connsiteY1" fmla="*/ 2243681 h 2753583"/>
                <a:gd name="connsiteX2" fmla="*/ 3105325 w 3105325"/>
                <a:gd name="connsiteY2" fmla="*/ 2243681 h 2753583"/>
                <a:gd name="connsiteX3" fmla="*/ 3105325 w 3105325"/>
                <a:gd name="connsiteY3" fmla="*/ 2683712 h 2753583"/>
                <a:gd name="connsiteX4" fmla="*/ 3054439 w 3105325"/>
                <a:gd name="connsiteY4" fmla="*/ 2753583 h 2753583"/>
                <a:gd name="connsiteX5" fmla="*/ 356386 w 3105325"/>
                <a:gd name="connsiteY5" fmla="*/ 2753583 h 2753583"/>
                <a:gd name="connsiteX6" fmla="*/ 2 w 3105325"/>
                <a:gd name="connsiteY6" fmla="*/ 1708156 h 2753583"/>
                <a:gd name="connsiteX7" fmla="*/ 1705277 w 3105325"/>
                <a:gd name="connsiteY7" fmla="*/ 1 h 2753583"/>
                <a:gd name="connsiteX8" fmla="*/ 3105325 w 3105325"/>
                <a:gd name="connsiteY8" fmla="*/ 732690 h 2753583"/>
                <a:gd name="connsiteX9" fmla="*/ 3105325 w 3105325"/>
                <a:gd name="connsiteY9" fmla="*/ 1019806 h 275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5325" h="2753583">
                  <a:moveTo>
                    <a:pt x="865429" y="1019806"/>
                  </a:moveTo>
                  <a:lnTo>
                    <a:pt x="865429" y="2243681"/>
                  </a:lnTo>
                  <a:lnTo>
                    <a:pt x="3105325" y="2243681"/>
                  </a:lnTo>
                  <a:lnTo>
                    <a:pt x="3105325" y="2683712"/>
                  </a:lnTo>
                  <a:cubicBezTo>
                    <a:pt x="3089089" y="2707881"/>
                    <a:pt x="3071583" y="2730596"/>
                    <a:pt x="3054439" y="2753583"/>
                  </a:cubicBezTo>
                  <a:lnTo>
                    <a:pt x="356386" y="2753583"/>
                  </a:lnTo>
                  <a:cubicBezTo>
                    <a:pt x="124798" y="2454520"/>
                    <a:pt x="-612" y="2086639"/>
                    <a:pt x="2" y="1708156"/>
                  </a:cubicBezTo>
                  <a:cubicBezTo>
                    <a:pt x="2" y="764764"/>
                    <a:pt x="763566" y="1"/>
                    <a:pt x="1705277" y="1"/>
                  </a:cubicBezTo>
                  <a:cubicBezTo>
                    <a:pt x="2263691" y="-588"/>
                    <a:pt x="2786874" y="273211"/>
                    <a:pt x="3105325" y="732690"/>
                  </a:cubicBezTo>
                  <a:lnTo>
                    <a:pt x="3105325" y="1019806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DEE1FC-C423-0F42-A2EB-F13C8C785FBA}"/>
                </a:ext>
              </a:extLst>
            </p:cNvPr>
            <p:cNvSpPr/>
            <p:nvPr/>
          </p:nvSpPr>
          <p:spPr>
            <a:xfrm>
              <a:off x="721197" y="558120"/>
              <a:ext cx="3105869" cy="2753583"/>
            </a:xfrm>
            <a:custGeom>
              <a:avLst/>
              <a:gdLst>
                <a:gd name="connsiteX0" fmla="*/ 865429 w 3105869"/>
                <a:gd name="connsiteY0" fmla="*/ 1019806 h 2753583"/>
                <a:gd name="connsiteX1" fmla="*/ 865429 w 3105869"/>
                <a:gd name="connsiteY1" fmla="*/ 2243681 h 2753583"/>
                <a:gd name="connsiteX2" fmla="*/ 3105869 w 3105869"/>
                <a:gd name="connsiteY2" fmla="*/ 2243681 h 2753583"/>
                <a:gd name="connsiteX3" fmla="*/ 3105869 w 3105869"/>
                <a:gd name="connsiteY3" fmla="*/ 2683712 h 2753583"/>
                <a:gd name="connsiteX4" fmla="*/ 3054892 w 3105869"/>
                <a:gd name="connsiteY4" fmla="*/ 2753583 h 2753583"/>
                <a:gd name="connsiteX5" fmla="*/ 356386 w 3105869"/>
                <a:gd name="connsiteY5" fmla="*/ 2753583 h 2753583"/>
                <a:gd name="connsiteX6" fmla="*/ 2 w 3105869"/>
                <a:gd name="connsiteY6" fmla="*/ 1708156 h 2753583"/>
                <a:gd name="connsiteX7" fmla="*/ 1705276 w 3105869"/>
                <a:gd name="connsiteY7" fmla="*/ 1 h 2753583"/>
                <a:gd name="connsiteX8" fmla="*/ 3105416 w 3105869"/>
                <a:gd name="connsiteY8" fmla="*/ 732690 h 2753583"/>
                <a:gd name="connsiteX9" fmla="*/ 3105416 w 3105869"/>
                <a:gd name="connsiteY9" fmla="*/ 1019806 h 275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5869" h="2753583">
                  <a:moveTo>
                    <a:pt x="865429" y="1019806"/>
                  </a:moveTo>
                  <a:lnTo>
                    <a:pt x="865429" y="2243681"/>
                  </a:lnTo>
                  <a:lnTo>
                    <a:pt x="3105869" y="2243681"/>
                  </a:lnTo>
                  <a:lnTo>
                    <a:pt x="3105869" y="2683712"/>
                  </a:lnTo>
                  <a:cubicBezTo>
                    <a:pt x="3089542" y="2707881"/>
                    <a:pt x="3072036" y="2730596"/>
                    <a:pt x="3054892" y="2753583"/>
                  </a:cubicBezTo>
                  <a:lnTo>
                    <a:pt x="356386" y="2753583"/>
                  </a:lnTo>
                  <a:cubicBezTo>
                    <a:pt x="124835" y="2454502"/>
                    <a:pt x="-570" y="2086630"/>
                    <a:pt x="2" y="1708156"/>
                  </a:cubicBezTo>
                  <a:cubicBezTo>
                    <a:pt x="2" y="764764"/>
                    <a:pt x="763566" y="1"/>
                    <a:pt x="1705276" y="1"/>
                  </a:cubicBezTo>
                  <a:cubicBezTo>
                    <a:pt x="2263718" y="-602"/>
                    <a:pt x="2786937" y="273198"/>
                    <a:pt x="3105416" y="732690"/>
                  </a:cubicBezTo>
                  <a:lnTo>
                    <a:pt x="3105416" y="1019806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72FD4B3-47A1-3F4A-96DB-211617AE2295}"/>
                </a:ext>
              </a:extLst>
            </p:cNvPr>
            <p:cNvSpPr/>
            <p:nvPr/>
          </p:nvSpPr>
          <p:spPr>
            <a:xfrm>
              <a:off x="873948" y="3158696"/>
              <a:ext cx="3258071" cy="305923"/>
            </a:xfrm>
            <a:custGeom>
              <a:avLst/>
              <a:gdLst>
                <a:gd name="connsiteX0" fmla="*/ 0 w 3258071"/>
                <a:gd name="connsiteY0" fmla="*/ 0 h 305923"/>
                <a:gd name="connsiteX1" fmla="*/ 3258072 w 3258071"/>
                <a:gd name="connsiteY1" fmla="*/ 0 h 305923"/>
                <a:gd name="connsiteX2" fmla="*/ 3258072 w 3258071"/>
                <a:gd name="connsiteY2" fmla="*/ 305923 h 305923"/>
                <a:gd name="connsiteX3" fmla="*/ 0 w 3258071"/>
                <a:gd name="connsiteY3" fmla="*/ 305923 h 30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8071" h="305923">
                  <a:moveTo>
                    <a:pt x="0" y="0"/>
                  </a:moveTo>
                  <a:lnTo>
                    <a:pt x="3258072" y="0"/>
                  </a:lnTo>
                  <a:lnTo>
                    <a:pt x="3258072" y="305923"/>
                  </a:lnTo>
                  <a:lnTo>
                    <a:pt x="0" y="30592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3C0CF6D-7659-8A46-8F5D-93A72611D028}"/>
                </a:ext>
              </a:extLst>
            </p:cNvPr>
            <p:cNvSpPr/>
            <p:nvPr/>
          </p:nvSpPr>
          <p:spPr>
            <a:xfrm>
              <a:off x="873948" y="3158696"/>
              <a:ext cx="3258071" cy="305923"/>
            </a:xfrm>
            <a:custGeom>
              <a:avLst/>
              <a:gdLst>
                <a:gd name="connsiteX0" fmla="*/ 0 w 3258071"/>
                <a:gd name="connsiteY0" fmla="*/ 0 h 305923"/>
                <a:gd name="connsiteX1" fmla="*/ 3258072 w 3258071"/>
                <a:gd name="connsiteY1" fmla="*/ 0 h 305923"/>
                <a:gd name="connsiteX2" fmla="*/ 3258072 w 3258071"/>
                <a:gd name="connsiteY2" fmla="*/ 305923 h 305923"/>
                <a:gd name="connsiteX3" fmla="*/ 0 w 3258071"/>
                <a:gd name="connsiteY3" fmla="*/ 305923 h 30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8071" h="305923">
                  <a:moveTo>
                    <a:pt x="0" y="0"/>
                  </a:moveTo>
                  <a:lnTo>
                    <a:pt x="3258072" y="0"/>
                  </a:lnTo>
                  <a:lnTo>
                    <a:pt x="3258072" y="305923"/>
                  </a:lnTo>
                  <a:lnTo>
                    <a:pt x="0" y="30592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107C05E-58AB-CA4D-8EE5-0BC955C71F5A}"/>
                </a:ext>
              </a:extLst>
            </p:cNvPr>
            <p:cNvSpPr/>
            <p:nvPr/>
          </p:nvSpPr>
          <p:spPr>
            <a:xfrm>
              <a:off x="2488154" y="4792346"/>
              <a:ext cx="1500187" cy="1502722"/>
            </a:xfrm>
            <a:custGeom>
              <a:avLst/>
              <a:gdLst>
                <a:gd name="connsiteX0" fmla="*/ 1500188 w 1500187"/>
                <a:gd name="connsiteY0" fmla="*/ 751407 h 1502722"/>
                <a:gd name="connsiteX1" fmla="*/ 750139 w 1500187"/>
                <a:gd name="connsiteY1" fmla="*/ 1502722 h 1502722"/>
                <a:gd name="connsiteX2" fmla="*/ 750049 w 1500187"/>
                <a:gd name="connsiteY2" fmla="*/ 1502722 h 1502722"/>
                <a:gd name="connsiteX3" fmla="*/ 750049 w 1500187"/>
                <a:gd name="connsiteY3" fmla="*/ 1502722 h 1502722"/>
                <a:gd name="connsiteX4" fmla="*/ 0 w 1500187"/>
                <a:gd name="connsiteY4" fmla="*/ 751407 h 1502722"/>
                <a:gd name="connsiteX5" fmla="*/ 0 w 1500187"/>
                <a:gd name="connsiteY5" fmla="*/ 751407 h 1502722"/>
                <a:gd name="connsiteX6" fmla="*/ 750049 w 1500187"/>
                <a:gd name="connsiteY6" fmla="*/ 0 h 1502722"/>
                <a:gd name="connsiteX7" fmla="*/ 750049 w 1500187"/>
                <a:gd name="connsiteY7" fmla="*/ 0 h 1502722"/>
                <a:gd name="connsiteX8" fmla="*/ 1500188 w 1500187"/>
                <a:gd name="connsiteY8" fmla="*/ 751407 h 1502722"/>
                <a:gd name="connsiteX9" fmla="*/ 1500188 w 1500187"/>
                <a:gd name="connsiteY9" fmla="*/ 751407 h 150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87" h="1502722">
                  <a:moveTo>
                    <a:pt x="1500188" y="751407"/>
                  </a:moveTo>
                  <a:cubicBezTo>
                    <a:pt x="1500188" y="1166343"/>
                    <a:pt x="1164376" y="1502722"/>
                    <a:pt x="750139" y="1502722"/>
                  </a:cubicBezTo>
                  <a:cubicBezTo>
                    <a:pt x="750112" y="1502722"/>
                    <a:pt x="750076" y="1502722"/>
                    <a:pt x="750049" y="1502722"/>
                  </a:cubicBezTo>
                  <a:lnTo>
                    <a:pt x="750049" y="1502722"/>
                  </a:lnTo>
                  <a:cubicBezTo>
                    <a:pt x="335812" y="1502722"/>
                    <a:pt x="0" y="1166343"/>
                    <a:pt x="0" y="751407"/>
                  </a:cubicBezTo>
                  <a:lnTo>
                    <a:pt x="0" y="751407"/>
                  </a:lnTo>
                  <a:cubicBezTo>
                    <a:pt x="0" y="336452"/>
                    <a:pt x="335794" y="54"/>
                    <a:pt x="750049" y="0"/>
                  </a:cubicBezTo>
                  <a:lnTo>
                    <a:pt x="750049" y="0"/>
                  </a:lnTo>
                  <a:cubicBezTo>
                    <a:pt x="1164340" y="0"/>
                    <a:pt x="1500188" y="336416"/>
                    <a:pt x="1500188" y="751407"/>
                  </a:cubicBezTo>
                  <a:lnTo>
                    <a:pt x="1500188" y="751407"/>
                  </a:ln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E7F767-BACB-D246-9C41-B477E04051DD}"/>
                </a:ext>
              </a:extLst>
            </p:cNvPr>
            <p:cNvSpPr/>
            <p:nvPr/>
          </p:nvSpPr>
          <p:spPr>
            <a:xfrm>
              <a:off x="2853880" y="5159054"/>
              <a:ext cx="768099" cy="769305"/>
            </a:xfrm>
            <a:custGeom>
              <a:avLst/>
              <a:gdLst>
                <a:gd name="connsiteX0" fmla="*/ 768099 w 768099"/>
                <a:gd name="connsiteY0" fmla="*/ 384608 h 769305"/>
                <a:gd name="connsiteX1" fmla="*/ 384050 w 768099"/>
                <a:gd name="connsiteY1" fmla="*/ 769306 h 769305"/>
                <a:gd name="connsiteX2" fmla="*/ 0 w 768099"/>
                <a:gd name="connsiteY2" fmla="*/ 384608 h 769305"/>
                <a:gd name="connsiteX3" fmla="*/ 0 w 768099"/>
                <a:gd name="connsiteY3" fmla="*/ 384608 h 769305"/>
                <a:gd name="connsiteX4" fmla="*/ 384050 w 768099"/>
                <a:gd name="connsiteY4" fmla="*/ 0 h 769305"/>
                <a:gd name="connsiteX5" fmla="*/ 384050 w 768099"/>
                <a:gd name="connsiteY5" fmla="*/ 0 h 769305"/>
                <a:gd name="connsiteX6" fmla="*/ 768099 w 768099"/>
                <a:gd name="connsiteY6" fmla="*/ 384517 h 769305"/>
                <a:gd name="connsiteX7" fmla="*/ 768099 w 768099"/>
                <a:gd name="connsiteY7" fmla="*/ 384608 h 7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8099" h="769305">
                  <a:moveTo>
                    <a:pt x="768099" y="384608"/>
                  </a:moveTo>
                  <a:cubicBezTo>
                    <a:pt x="768099" y="597073"/>
                    <a:pt x="596157" y="769306"/>
                    <a:pt x="384050" y="769306"/>
                  </a:cubicBezTo>
                  <a:cubicBezTo>
                    <a:pt x="171942" y="769306"/>
                    <a:pt x="0" y="597073"/>
                    <a:pt x="0" y="384608"/>
                  </a:cubicBezTo>
                  <a:lnTo>
                    <a:pt x="0" y="384608"/>
                  </a:lnTo>
                  <a:cubicBezTo>
                    <a:pt x="55" y="172179"/>
                    <a:pt x="171979" y="0"/>
                    <a:pt x="384050" y="0"/>
                  </a:cubicBezTo>
                  <a:lnTo>
                    <a:pt x="384050" y="0"/>
                  </a:lnTo>
                  <a:cubicBezTo>
                    <a:pt x="596102" y="-54"/>
                    <a:pt x="768045" y="172106"/>
                    <a:pt x="768099" y="384517"/>
                  </a:cubicBezTo>
                  <a:cubicBezTo>
                    <a:pt x="768099" y="384544"/>
                    <a:pt x="768099" y="384580"/>
                    <a:pt x="768099" y="384608"/>
                  </a:cubicBez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CAF7F2C-A3C8-CB4C-8672-6D0A318FE437}"/>
                </a:ext>
              </a:extLst>
            </p:cNvPr>
            <p:cNvSpPr/>
            <p:nvPr/>
          </p:nvSpPr>
          <p:spPr>
            <a:xfrm>
              <a:off x="2853880" y="5159054"/>
              <a:ext cx="768099" cy="769305"/>
            </a:xfrm>
            <a:custGeom>
              <a:avLst/>
              <a:gdLst>
                <a:gd name="connsiteX0" fmla="*/ 768099 w 768099"/>
                <a:gd name="connsiteY0" fmla="*/ 384608 h 769305"/>
                <a:gd name="connsiteX1" fmla="*/ 384050 w 768099"/>
                <a:gd name="connsiteY1" fmla="*/ 769306 h 769305"/>
                <a:gd name="connsiteX2" fmla="*/ 0 w 768099"/>
                <a:gd name="connsiteY2" fmla="*/ 384608 h 769305"/>
                <a:gd name="connsiteX3" fmla="*/ 0 w 768099"/>
                <a:gd name="connsiteY3" fmla="*/ 384608 h 769305"/>
                <a:gd name="connsiteX4" fmla="*/ 384050 w 768099"/>
                <a:gd name="connsiteY4" fmla="*/ 0 h 769305"/>
                <a:gd name="connsiteX5" fmla="*/ 384050 w 768099"/>
                <a:gd name="connsiteY5" fmla="*/ 0 h 769305"/>
                <a:gd name="connsiteX6" fmla="*/ 768099 w 768099"/>
                <a:gd name="connsiteY6" fmla="*/ 384517 h 769305"/>
                <a:gd name="connsiteX7" fmla="*/ 768099 w 768099"/>
                <a:gd name="connsiteY7" fmla="*/ 384608 h 7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8099" h="769305">
                  <a:moveTo>
                    <a:pt x="768099" y="384608"/>
                  </a:moveTo>
                  <a:cubicBezTo>
                    <a:pt x="768099" y="597073"/>
                    <a:pt x="596157" y="769306"/>
                    <a:pt x="384050" y="769306"/>
                  </a:cubicBezTo>
                  <a:cubicBezTo>
                    <a:pt x="171942" y="769306"/>
                    <a:pt x="0" y="597073"/>
                    <a:pt x="0" y="384608"/>
                  </a:cubicBezTo>
                  <a:lnTo>
                    <a:pt x="0" y="384608"/>
                  </a:lnTo>
                  <a:cubicBezTo>
                    <a:pt x="55" y="172179"/>
                    <a:pt x="171979" y="0"/>
                    <a:pt x="384050" y="0"/>
                  </a:cubicBezTo>
                  <a:lnTo>
                    <a:pt x="384050" y="0"/>
                  </a:lnTo>
                  <a:cubicBezTo>
                    <a:pt x="596102" y="-54"/>
                    <a:pt x="768045" y="172106"/>
                    <a:pt x="768099" y="384517"/>
                  </a:cubicBezTo>
                  <a:cubicBezTo>
                    <a:pt x="768099" y="384544"/>
                    <a:pt x="768099" y="384580"/>
                    <a:pt x="768099" y="384608"/>
                  </a:cubicBez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BEE2C01-D48D-604C-AD1B-3F11BF830B5C}"/>
                </a:ext>
              </a:extLst>
            </p:cNvPr>
            <p:cNvSpPr/>
            <p:nvPr/>
          </p:nvSpPr>
          <p:spPr>
            <a:xfrm>
              <a:off x="1029418" y="3832418"/>
              <a:ext cx="3625431" cy="2045242"/>
            </a:xfrm>
            <a:custGeom>
              <a:avLst/>
              <a:gdLst>
                <a:gd name="connsiteX0" fmla="*/ 3625432 w 3625431"/>
                <a:gd name="connsiteY0" fmla="*/ 2045243 h 2045242"/>
                <a:gd name="connsiteX1" fmla="*/ 0 w 3625431"/>
                <a:gd name="connsiteY1" fmla="*/ 2045243 h 2045242"/>
                <a:gd name="connsiteX2" fmla="*/ 0 w 3625431"/>
                <a:gd name="connsiteY2" fmla="*/ 507813 h 2045242"/>
                <a:gd name="connsiteX3" fmla="*/ 506775 w 3625431"/>
                <a:gd name="connsiteY3" fmla="*/ 0 h 2045242"/>
                <a:gd name="connsiteX4" fmla="*/ 506866 w 3625431"/>
                <a:gd name="connsiteY4" fmla="*/ 0 h 2045242"/>
                <a:gd name="connsiteX5" fmla="*/ 2057940 w 3625431"/>
                <a:gd name="connsiteY5" fmla="*/ 0 h 2045242"/>
                <a:gd name="connsiteX6" fmla="*/ 3625069 w 3625431"/>
                <a:gd name="connsiteY6" fmla="*/ 1319368 h 20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5431" h="2045242">
                  <a:moveTo>
                    <a:pt x="3625432" y="2045243"/>
                  </a:moveTo>
                  <a:lnTo>
                    <a:pt x="0" y="2045243"/>
                  </a:lnTo>
                  <a:lnTo>
                    <a:pt x="0" y="507813"/>
                  </a:lnTo>
                  <a:cubicBezTo>
                    <a:pt x="-50" y="227403"/>
                    <a:pt x="226838" y="54"/>
                    <a:pt x="506775" y="0"/>
                  </a:cubicBezTo>
                  <a:cubicBezTo>
                    <a:pt x="506802" y="0"/>
                    <a:pt x="506838" y="0"/>
                    <a:pt x="506866" y="0"/>
                  </a:cubicBezTo>
                  <a:lnTo>
                    <a:pt x="2057940" y="0"/>
                  </a:lnTo>
                  <a:cubicBezTo>
                    <a:pt x="2923457" y="0"/>
                    <a:pt x="3625069" y="452388"/>
                    <a:pt x="3625069" y="1319368"/>
                  </a:cubicBez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01FC7C5-AE95-A649-989B-2C04D469E61E}"/>
                </a:ext>
              </a:extLst>
            </p:cNvPr>
            <p:cNvSpPr/>
            <p:nvPr/>
          </p:nvSpPr>
          <p:spPr>
            <a:xfrm>
              <a:off x="1029418" y="3832418"/>
              <a:ext cx="3625431" cy="2045242"/>
            </a:xfrm>
            <a:custGeom>
              <a:avLst/>
              <a:gdLst>
                <a:gd name="connsiteX0" fmla="*/ 3625432 w 3625431"/>
                <a:gd name="connsiteY0" fmla="*/ 2045243 h 2045242"/>
                <a:gd name="connsiteX1" fmla="*/ 0 w 3625431"/>
                <a:gd name="connsiteY1" fmla="*/ 2045243 h 2045242"/>
                <a:gd name="connsiteX2" fmla="*/ 0 w 3625431"/>
                <a:gd name="connsiteY2" fmla="*/ 507813 h 2045242"/>
                <a:gd name="connsiteX3" fmla="*/ 506775 w 3625431"/>
                <a:gd name="connsiteY3" fmla="*/ 0 h 2045242"/>
                <a:gd name="connsiteX4" fmla="*/ 506866 w 3625431"/>
                <a:gd name="connsiteY4" fmla="*/ 0 h 2045242"/>
                <a:gd name="connsiteX5" fmla="*/ 2057940 w 3625431"/>
                <a:gd name="connsiteY5" fmla="*/ 0 h 2045242"/>
                <a:gd name="connsiteX6" fmla="*/ 3625069 w 3625431"/>
                <a:gd name="connsiteY6" fmla="*/ 1319368 h 20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5431" h="2045242">
                  <a:moveTo>
                    <a:pt x="3625432" y="2045243"/>
                  </a:moveTo>
                  <a:lnTo>
                    <a:pt x="0" y="2045243"/>
                  </a:lnTo>
                  <a:lnTo>
                    <a:pt x="0" y="507813"/>
                  </a:lnTo>
                  <a:cubicBezTo>
                    <a:pt x="-50" y="227403"/>
                    <a:pt x="226838" y="54"/>
                    <a:pt x="506775" y="0"/>
                  </a:cubicBezTo>
                  <a:cubicBezTo>
                    <a:pt x="506802" y="0"/>
                    <a:pt x="506838" y="0"/>
                    <a:pt x="506866" y="0"/>
                  </a:cubicBezTo>
                  <a:lnTo>
                    <a:pt x="2057940" y="0"/>
                  </a:lnTo>
                  <a:cubicBezTo>
                    <a:pt x="2923457" y="0"/>
                    <a:pt x="3625069" y="452388"/>
                    <a:pt x="3625069" y="1319368"/>
                  </a:cubicBez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FEA2419-81B1-CF40-80A7-1F57FDCCCF6E}"/>
                </a:ext>
              </a:extLst>
            </p:cNvPr>
            <p:cNvSpPr/>
            <p:nvPr/>
          </p:nvSpPr>
          <p:spPr>
            <a:xfrm>
              <a:off x="3238202" y="993973"/>
              <a:ext cx="2416954" cy="3756668"/>
            </a:xfrm>
            <a:custGeom>
              <a:avLst/>
              <a:gdLst>
                <a:gd name="connsiteX0" fmla="*/ 0 w 2416954"/>
                <a:gd name="connsiteY0" fmla="*/ 3756669 h 3756668"/>
                <a:gd name="connsiteX1" fmla="*/ 1208477 w 2416954"/>
                <a:gd name="connsiteY1" fmla="*/ 0 h 3756668"/>
                <a:gd name="connsiteX2" fmla="*/ 2416955 w 2416954"/>
                <a:gd name="connsiteY2" fmla="*/ 0 h 3756668"/>
                <a:gd name="connsiteX3" fmla="*/ 1291564 w 2416954"/>
                <a:gd name="connsiteY3" fmla="*/ 3548056 h 375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6954" h="3756668">
                  <a:moveTo>
                    <a:pt x="0" y="3756669"/>
                  </a:moveTo>
                  <a:lnTo>
                    <a:pt x="1208477" y="0"/>
                  </a:lnTo>
                  <a:lnTo>
                    <a:pt x="2416955" y="0"/>
                  </a:lnTo>
                  <a:lnTo>
                    <a:pt x="1291564" y="3548056"/>
                  </a:ln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A798A7D-8D5B-C047-B89F-E61E400AF618}"/>
                </a:ext>
              </a:extLst>
            </p:cNvPr>
            <p:cNvSpPr/>
            <p:nvPr/>
          </p:nvSpPr>
          <p:spPr>
            <a:xfrm>
              <a:off x="4529766" y="806076"/>
              <a:ext cx="916766" cy="438305"/>
            </a:xfrm>
            <a:custGeom>
              <a:avLst/>
              <a:gdLst>
                <a:gd name="connsiteX0" fmla="*/ 697983 w 916766"/>
                <a:gd name="connsiteY0" fmla="*/ 438305 h 438305"/>
                <a:gd name="connsiteX1" fmla="*/ 218783 w 916766"/>
                <a:gd name="connsiteY1" fmla="*/ 438305 h 438305"/>
                <a:gd name="connsiteX2" fmla="*/ 0 w 916766"/>
                <a:gd name="connsiteY2" fmla="*/ 219153 h 438305"/>
                <a:gd name="connsiteX3" fmla="*/ 0 w 916766"/>
                <a:gd name="connsiteY3" fmla="*/ 219153 h 438305"/>
                <a:gd name="connsiteX4" fmla="*/ 218783 w 916766"/>
                <a:gd name="connsiteY4" fmla="*/ 0 h 438305"/>
                <a:gd name="connsiteX5" fmla="*/ 697983 w 916766"/>
                <a:gd name="connsiteY5" fmla="*/ 0 h 438305"/>
                <a:gd name="connsiteX6" fmla="*/ 916767 w 916766"/>
                <a:gd name="connsiteY6" fmla="*/ 219153 h 438305"/>
                <a:gd name="connsiteX7" fmla="*/ 916767 w 916766"/>
                <a:gd name="connsiteY7" fmla="*/ 219153 h 438305"/>
                <a:gd name="connsiteX8" fmla="*/ 697983 w 916766"/>
                <a:gd name="connsiteY8" fmla="*/ 438305 h 438305"/>
                <a:gd name="connsiteX9" fmla="*/ 697983 w 916766"/>
                <a:gd name="connsiteY9" fmla="*/ 438305 h 4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766" h="438305">
                  <a:moveTo>
                    <a:pt x="697983" y="438305"/>
                  </a:moveTo>
                  <a:lnTo>
                    <a:pt x="218783" y="438305"/>
                  </a:lnTo>
                  <a:cubicBezTo>
                    <a:pt x="97954" y="438305"/>
                    <a:pt x="0" y="340187"/>
                    <a:pt x="0" y="219153"/>
                  </a:cubicBezTo>
                  <a:lnTo>
                    <a:pt x="0" y="219153"/>
                  </a:lnTo>
                  <a:cubicBezTo>
                    <a:pt x="0" y="98118"/>
                    <a:pt x="97954" y="0"/>
                    <a:pt x="218783" y="0"/>
                  </a:cubicBezTo>
                  <a:lnTo>
                    <a:pt x="697983" y="0"/>
                  </a:lnTo>
                  <a:cubicBezTo>
                    <a:pt x="818813" y="0"/>
                    <a:pt x="916767" y="98118"/>
                    <a:pt x="916767" y="219153"/>
                  </a:cubicBezTo>
                  <a:lnTo>
                    <a:pt x="916767" y="219153"/>
                  </a:lnTo>
                  <a:cubicBezTo>
                    <a:pt x="916767" y="340187"/>
                    <a:pt x="818813" y="438305"/>
                    <a:pt x="697983" y="438305"/>
                  </a:cubicBezTo>
                  <a:lnTo>
                    <a:pt x="697983" y="438305"/>
                  </a:ln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A79DE29-78AC-4F43-ABA1-F2E584C5FFDA}"/>
                </a:ext>
              </a:extLst>
            </p:cNvPr>
            <p:cNvSpPr/>
            <p:nvPr/>
          </p:nvSpPr>
          <p:spPr>
            <a:xfrm>
              <a:off x="2654690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83154C7-B8BB-0740-A399-83A52AEFB407}"/>
                </a:ext>
              </a:extLst>
            </p:cNvPr>
            <p:cNvSpPr/>
            <p:nvPr/>
          </p:nvSpPr>
          <p:spPr>
            <a:xfrm>
              <a:off x="2654690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6F7EBE85-7AC3-DF43-913E-992D96E998AB}"/>
                </a:ext>
              </a:extLst>
            </p:cNvPr>
            <p:cNvSpPr/>
            <p:nvPr/>
          </p:nvSpPr>
          <p:spPr>
            <a:xfrm>
              <a:off x="2987944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9E0119E-FA05-5C4B-BAB6-1C54C64245F7}"/>
                </a:ext>
              </a:extLst>
            </p:cNvPr>
            <p:cNvSpPr/>
            <p:nvPr/>
          </p:nvSpPr>
          <p:spPr>
            <a:xfrm>
              <a:off x="2987944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C19828B-CDCB-1043-B1FA-75E328E1E722}"/>
                </a:ext>
              </a:extLst>
            </p:cNvPr>
            <p:cNvSpPr/>
            <p:nvPr/>
          </p:nvSpPr>
          <p:spPr>
            <a:xfrm>
              <a:off x="3321380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1FDA1FD-33B4-F341-A82A-2B7A6E79CF6C}"/>
                </a:ext>
              </a:extLst>
            </p:cNvPr>
            <p:cNvSpPr/>
            <p:nvPr/>
          </p:nvSpPr>
          <p:spPr>
            <a:xfrm>
              <a:off x="3321380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1C762B9-E978-4346-A923-48FAAA10B864}"/>
                </a:ext>
              </a:extLst>
            </p:cNvPr>
            <p:cNvSpPr/>
            <p:nvPr/>
          </p:nvSpPr>
          <p:spPr>
            <a:xfrm>
              <a:off x="3654724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E6CA5EF-7ADB-C84A-A3BF-7C767C8BFFC3}"/>
                </a:ext>
              </a:extLst>
            </p:cNvPr>
            <p:cNvSpPr/>
            <p:nvPr/>
          </p:nvSpPr>
          <p:spPr>
            <a:xfrm>
              <a:off x="3654724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D5A783B-8251-7448-9FFD-E2FB7A1590FC}"/>
                </a:ext>
              </a:extLst>
            </p:cNvPr>
            <p:cNvSpPr/>
            <p:nvPr/>
          </p:nvSpPr>
          <p:spPr>
            <a:xfrm>
              <a:off x="3988069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AE5CCBE-7B56-1A42-BEA5-69AA0587A042}"/>
                </a:ext>
              </a:extLst>
            </p:cNvPr>
            <p:cNvSpPr/>
            <p:nvPr/>
          </p:nvSpPr>
          <p:spPr>
            <a:xfrm>
              <a:off x="3988069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4C4841C-EF64-8142-81AC-DBC42AECE6E5}"/>
                </a:ext>
              </a:extLst>
            </p:cNvPr>
            <p:cNvSpPr/>
            <p:nvPr/>
          </p:nvSpPr>
          <p:spPr>
            <a:xfrm>
              <a:off x="4321505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3E91235-759D-D24D-A5ED-61192EFB9ADB}"/>
                </a:ext>
              </a:extLst>
            </p:cNvPr>
            <p:cNvSpPr/>
            <p:nvPr/>
          </p:nvSpPr>
          <p:spPr>
            <a:xfrm>
              <a:off x="4321505" y="5126345"/>
              <a:ext cx="291710" cy="292203"/>
            </a:xfrm>
            <a:custGeom>
              <a:avLst/>
              <a:gdLst>
                <a:gd name="connsiteX0" fmla="*/ 0 w 291710"/>
                <a:gd name="connsiteY0" fmla="*/ 0 h 292203"/>
                <a:gd name="connsiteX1" fmla="*/ 291711 w 291710"/>
                <a:gd name="connsiteY1" fmla="*/ 0 h 292203"/>
                <a:gd name="connsiteX2" fmla="*/ 291711 w 291710"/>
                <a:gd name="connsiteY2" fmla="*/ 292203 h 292203"/>
                <a:gd name="connsiteX3" fmla="*/ 0 w 291710"/>
                <a:gd name="connsiteY3" fmla="*/ 292203 h 29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10" h="292203">
                  <a:moveTo>
                    <a:pt x="0" y="0"/>
                  </a:moveTo>
                  <a:lnTo>
                    <a:pt x="291711" y="0"/>
                  </a:lnTo>
                  <a:lnTo>
                    <a:pt x="291711" y="292203"/>
                  </a:lnTo>
                  <a:lnTo>
                    <a:pt x="0" y="292203"/>
                  </a:ln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26E4EE1-B8C6-4843-9A0E-05E8A72A686C}"/>
                </a:ext>
              </a:extLst>
            </p:cNvPr>
            <p:cNvSpPr/>
            <p:nvPr/>
          </p:nvSpPr>
          <p:spPr>
            <a:xfrm>
              <a:off x="279370" y="4792346"/>
              <a:ext cx="1500097" cy="1502722"/>
            </a:xfrm>
            <a:custGeom>
              <a:avLst/>
              <a:gdLst>
                <a:gd name="connsiteX0" fmla="*/ 1500097 w 1500097"/>
                <a:gd name="connsiteY0" fmla="*/ 751407 h 1502722"/>
                <a:gd name="connsiteX1" fmla="*/ 750412 w 1500097"/>
                <a:gd name="connsiteY1" fmla="*/ 1502722 h 1502722"/>
                <a:gd name="connsiteX2" fmla="*/ 750139 w 1500097"/>
                <a:gd name="connsiteY2" fmla="*/ 1502722 h 1502722"/>
                <a:gd name="connsiteX3" fmla="*/ 750139 w 1500097"/>
                <a:gd name="connsiteY3" fmla="*/ 1502722 h 1502722"/>
                <a:gd name="connsiteX4" fmla="*/ 0 w 1500097"/>
                <a:gd name="connsiteY4" fmla="*/ 751498 h 1502722"/>
                <a:gd name="connsiteX5" fmla="*/ 0 w 1500097"/>
                <a:gd name="connsiteY5" fmla="*/ 751407 h 1502722"/>
                <a:gd name="connsiteX6" fmla="*/ 0 w 1500097"/>
                <a:gd name="connsiteY6" fmla="*/ 751407 h 1502722"/>
                <a:gd name="connsiteX7" fmla="*/ 750049 w 1500097"/>
                <a:gd name="connsiteY7" fmla="*/ 0 h 1502722"/>
                <a:gd name="connsiteX8" fmla="*/ 750049 w 1500097"/>
                <a:gd name="connsiteY8" fmla="*/ 0 h 1502722"/>
                <a:gd name="connsiteX9" fmla="*/ 1500097 w 1500097"/>
                <a:gd name="connsiteY9" fmla="*/ 751316 h 1502722"/>
                <a:gd name="connsiteX10" fmla="*/ 1500097 w 1500097"/>
                <a:gd name="connsiteY10" fmla="*/ 751316 h 150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0097" h="1502722">
                  <a:moveTo>
                    <a:pt x="1500097" y="751407"/>
                  </a:moveTo>
                  <a:cubicBezTo>
                    <a:pt x="1500197" y="1166243"/>
                    <a:pt x="1164548" y="1502622"/>
                    <a:pt x="750412" y="1502722"/>
                  </a:cubicBezTo>
                  <a:cubicBezTo>
                    <a:pt x="750321" y="1502722"/>
                    <a:pt x="750230" y="1502722"/>
                    <a:pt x="750139" y="1502722"/>
                  </a:cubicBezTo>
                  <a:lnTo>
                    <a:pt x="750139" y="1502722"/>
                  </a:lnTo>
                  <a:cubicBezTo>
                    <a:pt x="335899" y="1502777"/>
                    <a:pt x="50" y="1166434"/>
                    <a:pt x="0" y="751498"/>
                  </a:cubicBezTo>
                  <a:cubicBezTo>
                    <a:pt x="0" y="751470"/>
                    <a:pt x="0" y="751434"/>
                    <a:pt x="0" y="751407"/>
                  </a:cubicBezTo>
                  <a:lnTo>
                    <a:pt x="0" y="751407"/>
                  </a:lnTo>
                  <a:cubicBezTo>
                    <a:pt x="0" y="336452"/>
                    <a:pt x="335794" y="54"/>
                    <a:pt x="750049" y="0"/>
                  </a:cubicBezTo>
                  <a:lnTo>
                    <a:pt x="750049" y="0"/>
                  </a:lnTo>
                  <a:cubicBezTo>
                    <a:pt x="1164285" y="0"/>
                    <a:pt x="1500097" y="336379"/>
                    <a:pt x="1500097" y="751316"/>
                  </a:cubicBezTo>
                  <a:lnTo>
                    <a:pt x="1500097" y="751316"/>
                  </a:ln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D14B92-C4DD-E84C-9631-6A8506567531}"/>
                </a:ext>
              </a:extLst>
            </p:cNvPr>
            <p:cNvSpPr/>
            <p:nvPr/>
          </p:nvSpPr>
          <p:spPr>
            <a:xfrm>
              <a:off x="645369" y="5159054"/>
              <a:ext cx="768099" cy="769305"/>
            </a:xfrm>
            <a:custGeom>
              <a:avLst/>
              <a:gdLst>
                <a:gd name="connsiteX0" fmla="*/ 768099 w 768099"/>
                <a:gd name="connsiteY0" fmla="*/ 384608 h 769305"/>
                <a:gd name="connsiteX1" fmla="*/ 384050 w 768099"/>
                <a:gd name="connsiteY1" fmla="*/ 769306 h 769305"/>
                <a:gd name="connsiteX2" fmla="*/ 0 w 768099"/>
                <a:gd name="connsiteY2" fmla="*/ 384608 h 769305"/>
                <a:gd name="connsiteX3" fmla="*/ 0 w 768099"/>
                <a:gd name="connsiteY3" fmla="*/ 384608 h 769305"/>
                <a:gd name="connsiteX4" fmla="*/ 383959 w 768099"/>
                <a:gd name="connsiteY4" fmla="*/ 0 h 769305"/>
                <a:gd name="connsiteX5" fmla="*/ 384050 w 768099"/>
                <a:gd name="connsiteY5" fmla="*/ 0 h 769305"/>
                <a:gd name="connsiteX6" fmla="*/ 384050 w 768099"/>
                <a:gd name="connsiteY6" fmla="*/ 0 h 769305"/>
                <a:gd name="connsiteX7" fmla="*/ 768099 w 768099"/>
                <a:gd name="connsiteY7" fmla="*/ 384517 h 769305"/>
                <a:gd name="connsiteX8" fmla="*/ 768099 w 768099"/>
                <a:gd name="connsiteY8" fmla="*/ 384608 h 7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099" h="769305">
                  <a:moveTo>
                    <a:pt x="768099" y="384608"/>
                  </a:moveTo>
                  <a:cubicBezTo>
                    <a:pt x="768099" y="597073"/>
                    <a:pt x="596157" y="769306"/>
                    <a:pt x="384050" y="769306"/>
                  </a:cubicBezTo>
                  <a:cubicBezTo>
                    <a:pt x="171945" y="769306"/>
                    <a:pt x="0" y="597073"/>
                    <a:pt x="0" y="384608"/>
                  </a:cubicBezTo>
                  <a:lnTo>
                    <a:pt x="0" y="384608"/>
                  </a:lnTo>
                  <a:cubicBezTo>
                    <a:pt x="0" y="172197"/>
                    <a:pt x="171904" y="0"/>
                    <a:pt x="383959" y="0"/>
                  </a:cubicBezTo>
                  <a:cubicBezTo>
                    <a:pt x="383989" y="0"/>
                    <a:pt x="384020" y="0"/>
                    <a:pt x="384050" y="0"/>
                  </a:cubicBezTo>
                  <a:lnTo>
                    <a:pt x="384050" y="0"/>
                  </a:lnTo>
                  <a:cubicBezTo>
                    <a:pt x="596102" y="-54"/>
                    <a:pt x="768045" y="172106"/>
                    <a:pt x="768099" y="384517"/>
                  </a:cubicBezTo>
                  <a:cubicBezTo>
                    <a:pt x="768099" y="384544"/>
                    <a:pt x="768099" y="384580"/>
                    <a:pt x="768099" y="384608"/>
                  </a:cubicBez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FF26610-19B3-6046-897F-C001F0AE4C91}"/>
                </a:ext>
              </a:extLst>
            </p:cNvPr>
            <p:cNvSpPr/>
            <p:nvPr/>
          </p:nvSpPr>
          <p:spPr>
            <a:xfrm>
              <a:off x="645369" y="5159054"/>
              <a:ext cx="768099" cy="769305"/>
            </a:xfrm>
            <a:custGeom>
              <a:avLst/>
              <a:gdLst>
                <a:gd name="connsiteX0" fmla="*/ 768099 w 768099"/>
                <a:gd name="connsiteY0" fmla="*/ 384608 h 769305"/>
                <a:gd name="connsiteX1" fmla="*/ 384050 w 768099"/>
                <a:gd name="connsiteY1" fmla="*/ 769306 h 769305"/>
                <a:gd name="connsiteX2" fmla="*/ 0 w 768099"/>
                <a:gd name="connsiteY2" fmla="*/ 384608 h 769305"/>
                <a:gd name="connsiteX3" fmla="*/ 0 w 768099"/>
                <a:gd name="connsiteY3" fmla="*/ 384608 h 769305"/>
                <a:gd name="connsiteX4" fmla="*/ 383959 w 768099"/>
                <a:gd name="connsiteY4" fmla="*/ 0 h 769305"/>
                <a:gd name="connsiteX5" fmla="*/ 384050 w 768099"/>
                <a:gd name="connsiteY5" fmla="*/ 0 h 769305"/>
                <a:gd name="connsiteX6" fmla="*/ 384050 w 768099"/>
                <a:gd name="connsiteY6" fmla="*/ 0 h 769305"/>
                <a:gd name="connsiteX7" fmla="*/ 768099 w 768099"/>
                <a:gd name="connsiteY7" fmla="*/ 384517 h 769305"/>
                <a:gd name="connsiteX8" fmla="*/ 768099 w 768099"/>
                <a:gd name="connsiteY8" fmla="*/ 384608 h 7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099" h="769305">
                  <a:moveTo>
                    <a:pt x="768099" y="384608"/>
                  </a:moveTo>
                  <a:cubicBezTo>
                    <a:pt x="768099" y="597073"/>
                    <a:pt x="596157" y="769306"/>
                    <a:pt x="384050" y="769306"/>
                  </a:cubicBezTo>
                  <a:cubicBezTo>
                    <a:pt x="171945" y="769306"/>
                    <a:pt x="0" y="597073"/>
                    <a:pt x="0" y="384608"/>
                  </a:cubicBezTo>
                  <a:lnTo>
                    <a:pt x="0" y="384608"/>
                  </a:lnTo>
                  <a:cubicBezTo>
                    <a:pt x="0" y="172197"/>
                    <a:pt x="171904" y="0"/>
                    <a:pt x="383959" y="0"/>
                  </a:cubicBezTo>
                  <a:cubicBezTo>
                    <a:pt x="383989" y="0"/>
                    <a:pt x="384020" y="0"/>
                    <a:pt x="384050" y="0"/>
                  </a:cubicBezTo>
                  <a:lnTo>
                    <a:pt x="384050" y="0"/>
                  </a:lnTo>
                  <a:cubicBezTo>
                    <a:pt x="596102" y="-54"/>
                    <a:pt x="768045" y="172106"/>
                    <a:pt x="768099" y="384517"/>
                  </a:cubicBezTo>
                  <a:cubicBezTo>
                    <a:pt x="768099" y="384544"/>
                    <a:pt x="768099" y="384580"/>
                    <a:pt x="768099" y="384608"/>
                  </a:cubicBezTo>
                  <a:close/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CF3BEA5C-C19D-0D41-BAC8-3D678B2369C1}"/>
                </a:ext>
              </a:extLst>
            </p:cNvPr>
            <p:cNvSpPr/>
            <p:nvPr/>
          </p:nvSpPr>
          <p:spPr>
            <a:xfrm>
              <a:off x="1041754" y="3256370"/>
              <a:ext cx="384230" cy="384880"/>
            </a:xfrm>
            <a:custGeom>
              <a:avLst/>
              <a:gdLst>
                <a:gd name="connsiteX0" fmla="*/ 384231 w 384230"/>
                <a:gd name="connsiteY0" fmla="*/ 192440 h 384880"/>
                <a:gd name="connsiteX1" fmla="*/ 192116 w 384230"/>
                <a:gd name="connsiteY1" fmla="*/ 384880 h 384880"/>
                <a:gd name="connsiteX2" fmla="*/ 0 w 384230"/>
                <a:gd name="connsiteY2" fmla="*/ 192440 h 384880"/>
                <a:gd name="connsiteX3" fmla="*/ 192116 w 384230"/>
                <a:gd name="connsiteY3" fmla="*/ 0 h 384880"/>
                <a:gd name="connsiteX4" fmla="*/ 384231 w 384230"/>
                <a:gd name="connsiteY4" fmla="*/ 192440 h 38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30" h="384880">
                  <a:moveTo>
                    <a:pt x="384231" y="192440"/>
                  </a:moveTo>
                  <a:cubicBezTo>
                    <a:pt x="384231" y="298718"/>
                    <a:pt x="298214" y="384880"/>
                    <a:pt x="192116" y="384880"/>
                  </a:cubicBezTo>
                  <a:cubicBezTo>
                    <a:pt x="86013" y="384880"/>
                    <a:pt x="0" y="298718"/>
                    <a:pt x="0" y="192440"/>
                  </a:cubicBezTo>
                  <a:cubicBezTo>
                    <a:pt x="0" y="86162"/>
                    <a:pt x="86013" y="0"/>
                    <a:pt x="192116" y="0"/>
                  </a:cubicBezTo>
                  <a:cubicBezTo>
                    <a:pt x="298196" y="55"/>
                    <a:pt x="384177" y="86180"/>
                    <a:pt x="384231" y="192440"/>
                  </a:cubicBezTo>
                </a:path>
              </a:pathLst>
            </a:custGeom>
            <a:solidFill>
              <a:srgbClr val="FFFFFF"/>
            </a:solidFill>
            <a:ln w="1812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GB" err="1"/>
              <a:t>Przemysł</a:t>
            </a:r>
            <a:r>
              <a:rPr lang="en-GB"/>
              <a:t>, data XX.XX.XXXX</a:t>
            </a:r>
            <a:endParaRPr lang="en-PL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3811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_Przemys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A5CDD5-28CB-7A48-BE22-4F07B71902AD}"/>
              </a:ext>
            </a:extLst>
          </p:cNvPr>
          <p:cNvSpPr/>
          <p:nvPr userDrawn="1"/>
        </p:nvSpPr>
        <p:spPr>
          <a:xfrm>
            <a:off x="0" y="-3276"/>
            <a:ext cx="12192000" cy="6861275"/>
          </a:xfrm>
          <a:prstGeom prst="rect">
            <a:avLst/>
          </a:prstGeom>
          <a:solidFill>
            <a:srgbClr val="7C9EAA">
              <a:alpha val="501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6517163-FCFF-D748-8594-E8B2AA942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277" y="5953767"/>
            <a:ext cx="7209878" cy="4093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234688"/>
                </a:solidFill>
              </a:defRPr>
            </a:lvl1pPr>
          </a:lstStyle>
          <a:p>
            <a:pPr lvl="0"/>
            <a:r>
              <a:rPr lang="en-GB" err="1"/>
              <a:t>Przemysł</a:t>
            </a:r>
            <a:r>
              <a:rPr lang="en-GB"/>
              <a:t>, data XX.XX.XXXX</a:t>
            </a:r>
            <a:endParaRPr lang="en-PL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9EBCC-6EC8-BE40-AF0D-CC14A7B0D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4688"/>
                </a:solidFill>
              </a:defRPr>
            </a:lvl1pPr>
          </a:lstStyle>
          <a:p>
            <a:pPr lvl="0"/>
            <a:r>
              <a:rPr lang="en-GB" err="1"/>
              <a:t>Imię</a:t>
            </a:r>
            <a:r>
              <a:rPr lang="en-GB"/>
              <a:t> &amp; </a:t>
            </a:r>
            <a:r>
              <a:rPr lang="en-GB" err="1"/>
              <a:t>Nazwisko</a:t>
            </a:r>
            <a:endParaRPr lang="en-PL"/>
          </a:p>
        </p:txBody>
      </p:sp>
      <p:grpSp>
        <p:nvGrpSpPr>
          <p:cNvPr id="133" name="Graphic 131">
            <a:extLst>
              <a:ext uri="{FF2B5EF4-FFF2-40B4-BE49-F238E27FC236}">
                <a16:creationId xmlns:a16="http://schemas.microsoft.com/office/drawing/2014/main" id="{B87D1990-B29D-164A-95E0-24E7417F34B5}"/>
              </a:ext>
            </a:extLst>
          </p:cNvPr>
          <p:cNvGrpSpPr/>
          <p:nvPr/>
        </p:nvGrpSpPr>
        <p:grpSpPr>
          <a:xfrm>
            <a:off x="5245239" y="19403"/>
            <a:ext cx="6610319" cy="7054419"/>
            <a:chOff x="5245239" y="19403"/>
            <a:chExt cx="6610319" cy="7054419"/>
          </a:xfrm>
          <a:noFill/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B18CB8A-2A16-CA4B-9BFC-30FB64B5CD74}"/>
                </a:ext>
              </a:extLst>
            </p:cNvPr>
            <p:cNvSpPr/>
            <p:nvPr/>
          </p:nvSpPr>
          <p:spPr>
            <a:xfrm>
              <a:off x="8761537" y="3398745"/>
              <a:ext cx="472468" cy="473266"/>
            </a:xfrm>
            <a:custGeom>
              <a:avLst/>
              <a:gdLst>
                <a:gd name="connsiteX0" fmla="*/ 472469 w 472468"/>
                <a:gd name="connsiteY0" fmla="*/ 236633 h 473266"/>
                <a:gd name="connsiteX1" fmla="*/ 236680 w 472468"/>
                <a:gd name="connsiteY1" fmla="*/ 473267 h 473266"/>
                <a:gd name="connsiteX2" fmla="*/ 236346 w 472468"/>
                <a:gd name="connsiteY2" fmla="*/ 473267 h 473266"/>
                <a:gd name="connsiteX3" fmla="*/ 236346 w 472468"/>
                <a:gd name="connsiteY3" fmla="*/ 473267 h 473266"/>
                <a:gd name="connsiteX4" fmla="*/ 0 w 472468"/>
                <a:gd name="connsiteY4" fmla="*/ 236745 h 473266"/>
                <a:gd name="connsiteX5" fmla="*/ 236123 w 472468"/>
                <a:gd name="connsiteY5" fmla="*/ 0 h 473266"/>
                <a:gd name="connsiteX6" fmla="*/ 472469 w 472468"/>
                <a:gd name="connsiteY6" fmla="*/ 236522 h 473266"/>
                <a:gd name="connsiteX7" fmla="*/ 472469 w 472468"/>
                <a:gd name="connsiteY7" fmla="*/ 236633 h 47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468" h="473266">
                  <a:moveTo>
                    <a:pt x="472469" y="236633"/>
                  </a:moveTo>
                  <a:cubicBezTo>
                    <a:pt x="472591" y="367195"/>
                    <a:pt x="367022" y="473144"/>
                    <a:pt x="236680" y="473267"/>
                  </a:cubicBezTo>
                  <a:cubicBezTo>
                    <a:pt x="236569" y="473267"/>
                    <a:pt x="236457" y="473267"/>
                    <a:pt x="236346" y="473267"/>
                  </a:cubicBezTo>
                  <a:lnTo>
                    <a:pt x="236346" y="473267"/>
                  </a:lnTo>
                  <a:cubicBezTo>
                    <a:pt x="105882" y="473333"/>
                    <a:pt x="67" y="367429"/>
                    <a:pt x="0" y="236745"/>
                  </a:cubicBezTo>
                  <a:cubicBezTo>
                    <a:pt x="-67" y="106061"/>
                    <a:pt x="105658" y="67"/>
                    <a:pt x="236123" y="0"/>
                  </a:cubicBezTo>
                  <a:cubicBezTo>
                    <a:pt x="366587" y="-56"/>
                    <a:pt x="472402" y="105837"/>
                    <a:pt x="472469" y="236522"/>
                  </a:cubicBezTo>
                  <a:cubicBezTo>
                    <a:pt x="472469" y="236555"/>
                    <a:pt x="472469" y="236600"/>
                    <a:pt x="472469" y="236633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418DE18-4207-4144-A548-4941B4B05684}"/>
                </a:ext>
              </a:extLst>
            </p:cNvPr>
            <p:cNvSpPr/>
            <p:nvPr/>
          </p:nvSpPr>
          <p:spPr>
            <a:xfrm>
              <a:off x="8200397" y="1273292"/>
              <a:ext cx="890172" cy="1366953"/>
            </a:xfrm>
            <a:custGeom>
              <a:avLst/>
              <a:gdLst>
                <a:gd name="connsiteX0" fmla="*/ 0 w 890172"/>
                <a:gd name="connsiteY0" fmla="*/ 0 h 1366953"/>
                <a:gd name="connsiteX1" fmla="*/ 890172 w 890172"/>
                <a:gd name="connsiteY1" fmla="*/ 1366953 h 136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172" h="1366953">
                  <a:moveTo>
                    <a:pt x="0" y="0"/>
                  </a:moveTo>
                  <a:cubicBezTo>
                    <a:pt x="513068" y="165241"/>
                    <a:pt x="890172" y="715039"/>
                    <a:pt x="890172" y="1366953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4B79C90-55AF-BD43-AD7B-6BB5AC4CC9A3}"/>
                </a:ext>
              </a:extLst>
            </p:cNvPr>
            <p:cNvSpPr/>
            <p:nvPr/>
          </p:nvSpPr>
          <p:spPr>
            <a:xfrm>
              <a:off x="7159204" y="1273739"/>
              <a:ext cx="394727" cy="223449"/>
            </a:xfrm>
            <a:custGeom>
              <a:avLst/>
              <a:gdLst>
                <a:gd name="connsiteX0" fmla="*/ 0 w 394727"/>
                <a:gd name="connsiteY0" fmla="*/ 223450 h 223449"/>
                <a:gd name="connsiteX1" fmla="*/ 394727 w 394727"/>
                <a:gd name="connsiteY1" fmla="*/ 0 h 22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727" h="223449">
                  <a:moveTo>
                    <a:pt x="0" y="223450"/>
                  </a:moveTo>
                  <a:cubicBezTo>
                    <a:pt x="115429" y="123411"/>
                    <a:pt x="249619" y="47438"/>
                    <a:pt x="394727" y="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F345382-451B-A249-A6A9-046A9D09C503}"/>
                </a:ext>
              </a:extLst>
            </p:cNvPr>
            <p:cNvSpPr/>
            <p:nvPr/>
          </p:nvSpPr>
          <p:spPr>
            <a:xfrm>
              <a:off x="6978962" y="3593370"/>
              <a:ext cx="1784248" cy="464663"/>
            </a:xfrm>
            <a:custGeom>
              <a:avLst/>
              <a:gdLst>
                <a:gd name="connsiteX0" fmla="*/ 1784248 w 1784248"/>
                <a:gd name="connsiteY0" fmla="*/ 15083 h 464663"/>
                <a:gd name="connsiteX1" fmla="*/ 898091 w 1784248"/>
                <a:gd name="connsiteY1" fmla="*/ 464664 h 464663"/>
                <a:gd name="connsiteX2" fmla="*/ 0 w 1784248"/>
                <a:gd name="connsiteY2" fmla="*/ 0 h 46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248" h="464663">
                  <a:moveTo>
                    <a:pt x="1784248" y="15083"/>
                  </a:moveTo>
                  <a:cubicBezTo>
                    <a:pt x="1562960" y="291713"/>
                    <a:pt x="1247758" y="464664"/>
                    <a:pt x="898091" y="464664"/>
                  </a:cubicBezTo>
                  <a:cubicBezTo>
                    <a:pt x="542179" y="464664"/>
                    <a:pt x="221957" y="285904"/>
                    <a:pt x="0" y="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37668D3-7E0A-6748-BE90-C30C1C7E69AB}"/>
                </a:ext>
              </a:extLst>
            </p:cNvPr>
            <p:cNvSpPr/>
            <p:nvPr/>
          </p:nvSpPr>
          <p:spPr>
            <a:xfrm>
              <a:off x="9085885" y="2640245"/>
              <a:ext cx="4349" cy="121333"/>
            </a:xfrm>
            <a:custGeom>
              <a:avLst/>
              <a:gdLst>
                <a:gd name="connsiteX0" fmla="*/ 4350 w 4349"/>
                <a:gd name="connsiteY0" fmla="*/ 0 h 121333"/>
                <a:gd name="connsiteX1" fmla="*/ 0 w 4349"/>
                <a:gd name="connsiteY1" fmla="*/ 121333 h 12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9" h="121333">
                  <a:moveTo>
                    <a:pt x="4350" y="0"/>
                  </a:moveTo>
                  <a:cubicBezTo>
                    <a:pt x="4350" y="40891"/>
                    <a:pt x="2900" y="81336"/>
                    <a:pt x="0" y="121333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grpSp>
          <p:nvGrpSpPr>
            <p:cNvPr id="139" name="Graphic 131">
              <a:extLst>
                <a:ext uri="{FF2B5EF4-FFF2-40B4-BE49-F238E27FC236}">
                  <a16:creationId xmlns:a16="http://schemas.microsoft.com/office/drawing/2014/main" id="{25ED623F-0B1A-954E-8B79-AC3202BF4FA3}"/>
                </a:ext>
              </a:extLst>
            </p:cNvPr>
            <p:cNvGrpSpPr/>
            <p:nvPr/>
          </p:nvGrpSpPr>
          <p:grpSpPr>
            <a:xfrm>
              <a:off x="6663865" y="1273404"/>
              <a:ext cx="2426257" cy="2785076"/>
              <a:chOff x="6663865" y="1273404"/>
              <a:chExt cx="2426257" cy="2785076"/>
            </a:xfrm>
            <a:noFill/>
          </p:grpSpPr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A3000012-5136-6F4D-B00C-8AD9D518BC87}"/>
                  </a:ext>
                </a:extLst>
              </p:cNvPr>
              <p:cNvSpPr/>
              <p:nvPr/>
            </p:nvSpPr>
            <p:spPr>
              <a:xfrm>
                <a:off x="7158758" y="1273404"/>
                <a:ext cx="394727" cy="223449"/>
              </a:xfrm>
              <a:custGeom>
                <a:avLst/>
                <a:gdLst>
                  <a:gd name="connsiteX0" fmla="*/ 394727 w 394727"/>
                  <a:gd name="connsiteY0" fmla="*/ 0 h 223449"/>
                  <a:gd name="connsiteX1" fmla="*/ 0 w 394727"/>
                  <a:gd name="connsiteY1" fmla="*/ 223450 h 22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4727" h="223449">
                    <a:moveTo>
                      <a:pt x="394727" y="0"/>
                    </a:moveTo>
                    <a:cubicBezTo>
                      <a:pt x="249641" y="47472"/>
                      <a:pt x="115451" y="123445"/>
                      <a:pt x="0" y="223450"/>
                    </a:cubicBezTo>
                  </a:path>
                </a:pathLst>
              </a:custGeom>
              <a:noFill/>
              <a:ln w="1115" cap="flat">
                <a:solidFill>
                  <a:srgbClr val="939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ADD347B-CC3E-9448-8D73-23446154E6C7}"/>
                  </a:ext>
                </a:extLst>
              </p:cNvPr>
              <p:cNvSpPr/>
              <p:nvPr/>
            </p:nvSpPr>
            <p:spPr>
              <a:xfrm>
                <a:off x="8200063" y="1273404"/>
                <a:ext cx="890060" cy="1488174"/>
              </a:xfrm>
              <a:custGeom>
                <a:avLst/>
                <a:gdLst>
                  <a:gd name="connsiteX0" fmla="*/ 885711 w 890060"/>
                  <a:gd name="connsiteY0" fmla="*/ 1488175 h 1488174"/>
                  <a:gd name="connsiteX1" fmla="*/ 890061 w 890060"/>
                  <a:gd name="connsiteY1" fmla="*/ 1366842 h 1488174"/>
                  <a:gd name="connsiteX2" fmla="*/ 0 w 890060"/>
                  <a:gd name="connsiteY2" fmla="*/ 0 h 14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0060" h="1488174">
                    <a:moveTo>
                      <a:pt x="885711" y="1488175"/>
                    </a:moveTo>
                    <a:cubicBezTo>
                      <a:pt x="888611" y="1448177"/>
                      <a:pt x="890061" y="1407733"/>
                      <a:pt x="890061" y="1366842"/>
                    </a:cubicBezTo>
                    <a:cubicBezTo>
                      <a:pt x="890061" y="714480"/>
                      <a:pt x="513179" y="165129"/>
                      <a:pt x="0" y="0"/>
                    </a:cubicBezTo>
                  </a:path>
                </a:pathLst>
              </a:custGeom>
              <a:noFill/>
              <a:ln w="1115" cap="flat">
                <a:solidFill>
                  <a:srgbClr val="939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B752D1E-AFBF-9743-A12B-0419DE4BE575}"/>
                  </a:ext>
                </a:extLst>
              </p:cNvPr>
              <p:cNvSpPr/>
              <p:nvPr/>
            </p:nvSpPr>
            <p:spPr>
              <a:xfrm>
                <a:off x="6978962" y="3593928"/>
                <a:ext cx="1784248" cy="464551"/>
              </a:xfrm>
              <a:custGeom>
                <a:avLst/>
                <a:gdLst>
                  <a:gd name="connsiteX0" fmla="*/ 0 w 1784248"/>
                  <a:gd name="connsiteY0" fmla="*/ 0 h 464551"/>
                  <a:gd name="connsiteX1" fmla="*/ 898091 w 1784248"/>
                  <a:gd name="connsiteY1" fmla="*/ 464552 h 464551"/>
                  <a:gd name="connsiteX2" fmla="*/ 1784248 w 1784248"/>
                  <a:gd name="connsiteY2" fmla="*/ 14971 h 46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4248" h="464551">
                    <a:moveTo>
                      <a:pt x="0" y="0"/>
                    </a:moveTo>
                    <a:cubicBezTo>
                      <a:pt x="221957" y="285345"/>
                      <a:pt x="542067" y="464552"/>
                      <a:pt x="898091" y="464552"/>
                    </a:cubicBezTo>
                    <a:cubicBezTo>
                      <a:pt x="1247870" y="464552"/>
                      <a:pt x="1562960" y="291713"/>
                      <a:pt x="1784248" y="14971"/>
                    </a:cubicBezTo>
                  </a:path>
                </a:pathLst>
              </a:custGeom>
              <a:noFill/>
              <a:ln w="1115" cap="flat">
                <a:solidFill>
                  <a:srgbClr val="939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A0D77F0-ADFB-C24A-AA07-E35281268CEF}"/>
                  </a:ext>
                </a:extLst>
              </p:cNvPr>
              <p:cNvSpPr/>
              <p:nvPr/>
            </p:nvSpPr>
            <p:spPr>
              <a:xfrm>
                <a:off x="6663865" y="2640245"/>
                <a:ext cx="104738" cy="576947"/>
              </a:xfrm>
              <a:custGeom>
                <a:avLst/>
                <a:gdLst>
                  <a:gd name="connsiteX0" fmla="*/ 6 w 104738"/>
                  <a:gd name="connsiteY0" fmla="*/ 0 h 576947"/>
                  <a:gd name="connsiteX1" fmla="*/ 104739 w 104738"/>
                  <a:gd name="connsiteY1" fmla="*/ 576947 h 57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38" h="576947">
                    <a:moveTo>
                      <a:pt x="6" y="0"/>
                    </a:moveTo>
                    <a:cubicBezTo>
                      <a:pt x="-518" y="197105"/>
                      <a:pt x="34984" y="392646"/>
                      <a:pt x="104739" y="576947"/>
                    </a:cubicBezTo>
                  </a:path>
                </a:pathLst>
              </a:custGeom>
              <a:noFill/>
              <a:ln w="1115" cap="flat">
                <a:solidFill>
                  <a:srgbClr val="939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D69F115-3FBD-A24E-903E-CB389C4467E6}"/>
                </a:ext>
              </a:extLst>
            </p:cNvPr>
            <p:cNvSpPr/>
            <p:nvPr/>
          </p:nvSpPr>
          <p:spPr>
            <a:xfrm>
              <a:off x="8928395" y="2067991"/>
              <a:ext cx="404542" cy="693922"/>
            </a:xfrm>
            <a:custGeom>
              <a:avLst/>
              <a:gdLst>
                <a:gd name="connsiteX0" fmla="*/ 0 w 404542"/>
                <a:gd name="connsiteY0" fmla="*/ 45807 h 693922"/>
                <a:gd name="connsiteX1" fmla="*/ 58780 w 404542"/>
                <a:gd name="connsiteY1" fmla="*/ 0 h 693922"/>
                <a:gd name="connsiteX2" fmla="*/ 404543 w 404542"/>
                <a:gd name="connsiteY2" fmla="*/ 693923 h 693922"/>
                <a:gd name="connsiteX3" fmla="*/ 161728 w 404542"/>
                <a:gd name="connsiteY3" fmla="*/ 693923 h 69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542" h="693922">
                  <a:moveTo>
                    <a:pt x="0" y="45807"/>
                  </a:moveTo>
                  <a:lnTo>
                    <a:pt x="58780" y="0"/>
                  </a:lnTo>
                  <a:lnTo>
                    <a:pt x="404543" y="693923"/>
                  </a:lnTo>
                  <a:lnTo>
                    <a:pt x="161728" y="693923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A0CDB05-6C2A-AC45-844F-E97219E5AFBE}"/>
                </a:ext>
              </a:extLst>
            </p:cNvPr>
            <p:cNvSpPr/>
            <p:nvPr/>
          </p:nvSpPr>
          <p:spPr>
            <a:xfrm>
              <a:off x="8240885" y="2073242"/>
              <a:ext cx="323567" cy="324002"/>
            </a:xfrm>
            <a:custGeom>
              <a:avLst/>
              <a:gdLst>
                <a:gd name="connsiteX0" fmla="*/ 323567 w 323567"/>
                <a:gd name="connsiteY0" fmla="*/ 162001 h 324002"/>
                <a:gd name="connsiteX1" fmla="*/ 161839 w 323567"/>
                <a:gd name="connsiteY1" fmla="*/ 324002 h 324002"/>
                <a:gd name="connsiteX2" fmla="*/ 161839 w 323567"/>
                <a:gd name="connsiteY2" fmla="*/ 324002 h 324002"/>
                <a:gd name="connsiteX3" fmla="*/ 0 w 323567"/>
                <a:gd name="connsiteY3" fmla="*/ 162001 h 324002"/>
                <a:gd name="connsiteX4" fmla="*/ 0 w 323567"/>
                <a:gd name="connsiteY4" fmla="*/ 162001 h 324002"/>
                <a:gd name="connsiteX5" fmla="*/ 161728 w 323567"/>
                <a:gd name="connsiteY5" fmla="*/ 0 h 324002"/>
                <a:gd name="connsiteX6" fmla="*/ 161728 w 323567"/>
                <a:gd name="connsiteY6" fmla="*/ 0 h 324002"/>
                <a:gd name="connsiteX7" fmla="*/ 323456 w 323567"/>
                <a:gd name="connsiteY7" fmla="*/ 161778 h 324002"/>
                <a:gd name="connsiteX8" fmla="*/ 323456 w 323567"/>
                <a:gd name="connsiteY8" fmla="*/ 162001 h 324002"/>
                <a:gd name="connsiteX9" fmla="*/ 323456 w 323567"/>
                <a:gd name="connsiteY9" fmla="*/ 162001 h 32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567" h="324002">
                  <a:moveTo>
                    <a:pt x="323567" y="162001"/>
                  </a:moveTo>
                  <a:cubicBezTo>
                    <a:pt x="323567" y="251470"/>
                    <a:pt x="251158" y="324002"/>
                    <a:pt x="161839" y="324002"/>
                  </a:cubicBezTo>
                  <a:lnTo>
                    <a:pt x="161839" y="324002"/>
                  </a:lnTo>
                  <a:cubicBezTo>
                    <a:pt x="72499" y="324002"/>
                    <a:pt x="67" y="251493"/>
                    <a:pt x="0" y="162001"/>
                  </a:cubicBezTo>
                  <a:lnTo>
                    <a:pt x="0" y="162001"/>
                  </a:lnTo>
                  <a:cubicBezTo>
                    <a:pt x="0" y="72532"/>
                    <a:pt x="72410" y="0"/>
                    <a:pt x="161728" y="0"/>
                  </a:cubicBezTo>
                  <a:lnTo>
                    <a:pt x="161728" y="0"/>
                  </a:lnTo>
                  <a:cubicBezTo>
                    <a:pt x="250990" y="-67"/>
                    <a:pt x="323389" y="72364"/>
                    <a:pt x="323456" y="161778"/>
                  </a:cubicBezTo>
                  <a:cubicBezTo>
                    <a:pt x="323456" y="161856"/>
                    <a:pt x="323456" y="161923"/>
                    <a:pt x="323456" y="162001"/>
                  </a:cubicBezTo>
                  <a:lnTo>
                    <a:pt x="323456" y="162001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FCD9D0F-0C82-FF48-A695-2ACA07AA1C9B}"/>
                </a:ext>
              </a:extLst>
            </p:cNvPr>
            <p:cNvSpPr/>
            <p:nvPr/>
          </p:nvSpPr>
          <p:spPr>
            <a:xfrm>
              <a:off x="9920066" y="1273404"/>
              <a:ext cx="125255" cy="679175"/>
            </a:xfrm>
            <a:custGeom>
              <a:avLst/>
              <a:gdLst>
                <a:gd name="connsiteX0" fmla="*/ 0 w 125255"/>
                <a:gd name="connsiteY0" fmla="*/ 0 h 679175"/>
                <a:gd name="connsiteX1" fmla="*/ 125256 w 125255"/>
                <a:gd name="connsiteY1" fmla="*/ 0 h 679175"/>
                <a:gd name="connsiteX2" fmla="*/ 125256 w 125255"/>
                <a:gd name="connsiteY2" fmla="*/ 290038 h 679175"/>
                <a:gd name="connsiteX3" fmla="*/ 0 w 125255"/>
                <a:gd name="connsiteY3" fmla="*/ 679175 h 679175"/>
                <a:gd name="connsiteX4" fmla="*/ 0 w 125255"/>
                <a:gd name="connsiteY4" fmla="*/ 0 h 67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55" h="679175">
                  <a:moveTo>
                    <a:pt x="0" y="0"/>
                  </a:moveTo>
                  <a:lnTo>
                    <a:pt x="125256" y="0"/>
                  </a:lnTo>
                  <a:lnTo>
                    <a:pt x="125256" y="290038"/>
                  </a:lnTo>
                  <a:lnTo>
                    <a:pt x="0" y="6791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024DD35-42BD-5C41-9457-7D477FEE99A9}"/>
                </a:ext>
              </a:extLst>
            </p:cNvPr>
            <p:cNvSpPr/>
            <p:nvPr/>
          </p:nvSpPr>
          <p:spPr>
            <a:xfrm>
              <a:off x="6101501" y="19403"/>
              <a:ext cx="3818453" cy="3197789"/>
            </a:xfrm>
            <a:custGeom>
              <a:avLst/>
              <a:gdLst>
                <a:gd name="connsiteX0" fmla="*/ 308402 w 3818453"/>
                <a:gd name="connsiteY0" fmla="*/ 3197790 h 3197789"/>
                <a:gd name="connsiteX1" fmla="*/ 3 w 3818453"/>
                <a:gd name="connsiteY1" fmla="*/ 2100428 h 3197789"/>
                <a:gd name="connsiteX2" fmla="*/ 2096888 w 3818453"/>
                <a:gd name="connsiteY2" fmla="*/ 1 h 3197789"/>
                <a:gd name="connsiteX3" fmla="*/ 3818454 w 3818453"/>
                <a:gd name="connsiteY3" fmla="*/ 900950 h 3197789"/>
                <a:gd name="connsiteX4" fmla="*/ 3818454 w 3818453"/>
                <a:gd name="connsiteY4" fmla="*/ 1254001 h 3197789"/>
                <a:gd name="connsiteX5" fmla="*/ 1064172 w 3818453"/>
                <a:gd name="connsiteY5" fmla="*/ 1254001 h 3197789"/>
                <a:gd name="connsiteX6" fmla="*/ 1064172 w 3818453"/>
                <a:gd name="connsiteY6" fmla="*/ 2758935 h 3197789"/>
                <a:gd name="connsiteX7" fmla="*/ 3552997 w 3818453"/>
                <a:gd name="connsiteY7" fmla="*/ 2758935 h 319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8453" h="3197789">
                  <a:moveTo>
                    <a:pt x="308402" y="3197790"/>
                  </a:moveTo>
                  <a:cubicBezTo>
                    <a:pt x="106094" y="2867688"/>
                    <a:pt x="-676" y="2487767"/>
                    <a:pt x="3" y="2100428"/>
                  </a:cubicBezTo>
                  <a:cubicBezTo>
                    <a:pt x="3" y="940389"/>
                    <a:pt x="938917" y="1"/>
                    <a:pt x="2096888" y="1"/>
                  </a:cubicBezTo>
                  <a:cubicBezTo>
                    <a:pt x="2783540" y="-722"/>
                    <a:pt x="3426871" y="335953"/>
                    <a:pt x="3818454" y="900950"/>
                  </a:cubicBezTo>
                  <a:lnTo>
                    <a:pt x="3818454" y="1254001"/>
                  </a:lnTo>
                  <a:lnTo>
                    <a:pt x="1064172" y="1254001"/>
                  </a:lnTo>
                  <a:lnTo>
                    <a:pt x="1064172" y="2758935"/>
                  </a:lnTo>
                  <a:lnTo>
                    <a:pt x="3552997" y="2758935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2B65AF0-0D2B-8941-9F55-6BC3FFA14863}"/>
                </a:ext>
              </a:extLst>
            </p:cNvPr>
            <p:cNvSpPr/>
            <p:nvPr/>
          </p:nvSpPr>
          <p:spPr>
            <a:xfrm>
              <a:off x="6852702" y="1273404"/>
              <a:ext cx="2754950" cy="1652298"/>
            </a:xfrm>
            <a:custGeom>
              <a:avLst/>
              <a:gdLst>
                <a:gd name="connsiteX0" fmla="*/ 700784 w 2754950"/>
                <a:gd name="connsiteY0" fmla="*/ 0 h 1652298"/>
                <a:gd name="connsiteX1" fmla="*/ 0 w 2754950"/>
                <a:gd name="connsiteY1" fmla="*/ 0 h 1652298"/>
                <a:gd name="connsiteX2" fmla="*/ 0 w 2754950"/>
                <a:gd name="connsiteY2" fmla="*/ 1504934 h 1652298"/>
                <a:gd name="connsiteX3" fmla="*/ 2754950 w 2754950"/>
                <a:gd name="connsiteY3" fmla="*/ 1504934 h 1652298"/>
                <a:gd name="connsiteX4" fmla="*/ 2754950 w 2754950"/>
                <a:gd name="connsiteY4" fmla="*/ 1652299 h 165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950" h="1652298">
                  <a:moveTo>
                    <a:pt x="700784" y="0"/>
                  </a:moveTo>
                  <a:lnTo>
                    <a:pt x="0" y="0"/>
                  </a:lnTo>
                  <a:lnTo>
                    <a:pt x="0" y="1504934"/>
                  </a:lnTo>
                  <a:lnTo>
                    <a:pt x="2754950" y="1504934"/>
                  </a:lnTo>
                  <a:lnTo>
                    <a:pt x="2754950" y="1652299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20ABD23-6A95-744A-8DE2-642913BA2FA9}"/>
                </a:ext>
              </a:extLst>
            </p:cNvPr>
            <p:cNvSpPr/>
            <p:nvPr/>
          </p:nvSpPr>
          <p:spPr>
            <a:xfrm>
              <a:off x="7553486" y="1273404"/>
              <a:ext cx="646911" cy="11172"/>
            </a:xfrm>
            <a:custGeom>
              <a:avLst/>
              <a:gdLst>
                <a:gd name="connsiteX0" fmla="*/ 646911 w 646911"/>
                <a:gd name="connsiteY0" fmla="*/ 0 h 11172"/>
                <a:gd name="connsiteX1" fmla="*/ 0 w 646911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11" h="11172">
                  <a:moveTo>
                    <a:pt x="646911" y="0"/>
                  </a:moveTo>
                  <a:lnTo>
                    <a:pt x="0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1650F26D-5E73-DB43-B03E-A5C9454E08BB}"/>
                </a:ext>
              </a:extLst>
            </p:cNvPr>
            <p:cNvSpPr/>
            <p:nvPr/>
          </p:nvSpPr>
          <p:spPr>
            <a:xfrm>
              <a:off x="5788531" y="19403"/>
              <a:ext cx="3818563" cy="3197789"/>
            </a:xfrm>
            <a:custGeom>
              <a:avLst/>
              <a:gdLst>
                <a:gd name="connsiteX0" fmla="*/ 308401 w 3818563"/>
                <a:gd name="connsiteY0" fmla="*/ 3197790 h 3197789"/>
                <a:gd name="connsiteX1" fmla="*/ 2 w 3818563"/>
                <a:gd name="connsiteY1" fmla="*/ 2100428 h 3197789"/>
                <a:gd name="connsiteX2" fmla="*/ 2096887 w 3818563"/>
                <a:gd name="connsiteY2" fmla="*/ 1 h 3197789"/>
                <a:gd name="connsiteX3" fmla="*/ 3818564 w 3818563"/>
                <a:gd name="connsiteY3" fmla="*/ 900950 h 3197789"/>
                <a:gd name="connsiteX4" fmla="*/ 3818564 w 3818563"/>
                <a:gd name="connsiteY4" fmla="*/ 1254001 h 3197789"/>
                <a:gd name="connsiteX5" fmla="*/ 2411866 w 3818563"/>
                <a:gd name="connsiteY5" fmla="*/ 1254001 h 319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8563" h="3197789">
                  <a:moveTo>
                    <a:pt x="308401" y="3197790"/>
                  </a:moveTo>
                  <a:cubicBezTo>
                    <a:pt x="106191" y="2867643"/>
                    <a:pt x="-571" y="2487756"/>
                    <a:pt x="2" y="2100428"/>
                  </a:cubicBezTo>
                  <a:cubicBezTo>
                    <a:pt x="2" y="940389"/>
                    <a:pt x="938916" y="1"/>
                    <a:pt x="2096887" y="1"/>
                  </a:cubicBezTo>
                  <a:cubicBezTo>
                    <a:pt x="2783573" y="-740"/>
                    <a:pt x="3426948" y="335937"/>
                    <a:pt x="3818564" y="900950"/>
                  </a:cubicBezTo>
                  <a:lnTo>
                    <a:pt x="3818564" y="1254001"/>
                  </a:lnTo>
                  <a:lnTo>
                    <a:pt x="2411866" y="1254001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B2A7E0A-AF59-B74F-8E44-D9F234B55C0B}"/>
                </a:ext>
              </a:extLst>
            </p:cNvPr>
            <p:cNvSpPr/>
            <p:nvPr/>
          </p:nvSpPr>
          <p:spPr>
            <a:xfrm>
              <a:off x="5976361" y="3217192"/>
              <a:ext cx="3536932" cy="376177"/>
            </a:xfrm>
            <a:custGeom>
              <a:avLst/>
              <a:gdLst>
                <a:gd name="connsiteX0" fmla="*/ 177901 w 3536932"/>
                <a:gd name="connsiteY0" fmla="*/ 376178 h 376177"/>
                <a:gd name="connsiteX1" fmla="*/ 0 w 3536932"/>
                <a:gd name="connsiteY1" fmla="*/ 376178 h 376177"/>
                <a:gd name="connsiteX2" fmla="*/ 0 w 3536932"/>
                <a:gd name="connsiteY2" fmla="*/ 0 h 376177"/>
                <a:gd name="connsiteX3" fmla="*/ 3536932 w 3536932"/>
                <a:gd name="connsiteY3" fmla="*/ 0 h 37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932" h="376177">
                  <a:moveTo>
                    <a:pt x="177901" y="376178"/>
                  </a:moveTo>
                  <a:lnTo>
                    <a:pt x="0" y="376178"/>
                  </a:lnTo>
                  <a:lnTo>
                    <a:pt x="0" y="0"/>
                  </a:lnTo>
                  <a:lnTo>
                    <a:pt x="3536932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A7DF02D9-4B38-A04B-B905-F481CF24230F}"/>
                </a:ext>
              </a:extLst>
            </p:cNvPr>
            <p:cNvSpPr/>
            <p:nvPr/>
          </p:nvSpPr>
          <p:spPr>
            <a:xfrm>
              <a:off x="6655171" y="3593370"/>
              <a:ext cx="2046024" cy="11172"/>
            </a:xfrm>
            <a:custGeom>
              <a:avLst/>
              <a:gdLst>
                <a:gd name="connsiteX0" fmla="*/ 2046024 w 2046024"/>
                <a:gd name="connsiteY0" fmla="*/ 0 h 11172"/>
                <a:gd name="connsiteX1" fmla="*/ 0 w 2046024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6024" h="11172">
                  <a:moveTo>
                    <a:pt x="2046024" y="0"/>
                  </a:moveTo>
                  <a:lnTo>
                    <a:pt x="0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1F9FFD0-A093-EF4E-BE02-74FFA7557A3F}"/>
                </a:ext>
              </a:extLst>
            </p:cNvPr>
            <p:cNvSpPr/>
            <p:nvPr/>
          </p:nvSpPr>
          <p:spPr>
            <a:xfrm>
              <a:off x="6685063" y="3593370"/>
              <a:ext cx="293898" cy="11172"/>
            </a:xfrm>
            <a:custGeom>
              <a:avLst/>
              <a:gdLst>
                <a:gd name="connsiteX0" fmla="*/ 293899 w 293898"/>
                <a:gd name="connsiteY0" fmla="*/ 0 h 11172"/>
                <a:gd name="connsiteX1" fmla="*/ 0 w 293898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98" h="11172">
                  <a:moveTo>
                    <a:pt x="293899" y="0"/>
                  </a:moveTo>
                  <a:lnTo>
                    <a:pt x="0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DB441E5-E145-5C40-8391-A1AFCF5A79B1}"/>
                </a:ext>
              </a:extLst>
            </p:cNvPr>
            <p:cNvSpPr/>
            <p:nvPr/>
          </p:nvSpPr>
          <p:spPr>
            <a:xfrm>
              <a:off x="6978962" y="3593370"/>
              <a:ext cx="1784248" cy="11172"/>
            </a:xfrm>
            <a:custGeom>
              <a:avLst/>
              <a:gdLst>
                <a:gd name="connsiteX0" fmla="*/ 1784248 w 1784248"/>
                <a:gd name="connsiteY0" fmla="*/ 0 h 11172"/>
                <a:gd name="connsiteX1" fmla="*/ 0 w 1784248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4248" h="11172">
                  <a:moveTo>
                    <a:pt x="1784248" y="0"/>
                  </a:moveTo>
                  <a:lnTo>
                    <a:pt x="0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26FAEA8-1CE9-5146-9B22-1C6ADAE1C017}"/>
                </a:ext>
              </a:extLst>
            </p:cNvPr>
            <p:cNvSpPr/>
            <p:nvPr/>
          </p:nvSpPr>
          <p:spPr>
            <a:xfrm>
              <a:off x="6768604" y="3217192"/>
              <a:ext cx="2221248" cy="11172"/>
            </a:xfrm>
            <a:custGeom>
              <a:avLst/>
              <a:gdLst>
                <a:gd name="connsiteX0" fmla="*/ 0 w 2221248"/>
                <a:gd name="connsiteY0" fmla="*/ 0 h 11172"/>
                <a:gd name="connsiteX1" fmla="*/ 2221248 w 2221248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1248" h="11172">
                  <a:moveTo>
                    <a:pt x="0" y="0"/>
                  </a:moveTo>
                  <a:lnTo>
                    <a:pt x="2221248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0ACD5EE-DCCB-264B-BFD9-62BF384242CD}"/>
                </a:ext>
              </a:extLst>
            </p:cNvPr>
            <p:cNvSpPr/>
            <p:nvPr/>
          </p:nvSpPr>
          <p:spPr>
            <a:xfrm>
              <a:off x="6409903" y="3217192"/>
              <a:ext cx="358701" cy="11172"/>
            </a:xfrm>
            <a:custGeom>
              <a:avLst/>
              <a:gdLst>
                <a:gd name="connsiteX0" fmla="*/ 0 w 358701"/>
                <a:gd name="connsiteY0" fmla="*/ 0 h 11172"/>
                <a:gd name="connsiteX1" fmla="*/ 358701 w 358701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701" h="11172">
                  <a:moveTo>
                    <a:pt x="0" y="0"/>
                  </a:moveTo>
                  <a:lnTo>
                    <a:pt x="358701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D1DF3FE-73F1-2C40-B1AD-18EC1550E7EC}"/>
                </a:ext>
              </a:extLst>
            </p:cNvPr>
            <p:cNvSpPr/>
            <p:nvPr/>
          </p:nvSpPr>
          <p:spPr>
            <a:xfrm>
              <a:off x="6097043" y="3217192"/>
              <a:ext cx="312859" cy="11172"/>
            </a:xfrm>
            <a:custGeom>
              <a:avLst/>
              <a:gdLst>
                <a:gd name="connsiteX0" fmla="*/ 0 w 312859"/>
                <a:gd name="connsiteY0" fmla="*/ 0 h 11172"/>
                <a:gd name="connsiteX1" fmla="*/ 312860 w 312859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859" h="11172">
                  <a:moveTo>
                    <a:pt x="0" y="0"/>
                  </a:moveTo>
                  <a:lnTo>
                    <a:pt x="312860" y="0"/>
                  </a:lnTo>
                </a:path>
              </a:pathLst>
            </a:custGeom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E56AFFA-4B1A-8743-BB0E-ED60590F9499}"/>
                </a:ext>
              </a:extLst>
            </p:cNvPr>
            <p:cNvSpPr/>
            <p:nvPr/>
          </p:nvSpPr>
          <p:spPr>
            <a:xfrm>
              <a:off x="5976361" y="3217192"/>
              <a:ext cx="206342" cy="376177"/>
            </a:xfrm>
            <a:custGeom>
              <a:avLst/>
              <a:gdLst>
                <a:gd name="connsiteX0" fmla="*/ 206342 w 206342"/>
                <a:gd name="connsiteY0" fmla="*/ 376178 h 376177"/>
                <a:gd name="connsiteX1" fmla="*/ 0 w 206342"/>
                <a:gd name="connsiteY1" fmla="*/ 376178 h 376177"/>
                <a:gd name="connsiteX2" fmla="*/ 0 w 206342"/>
                <a:gd name="connsiteY2" fmla="*/ 0 h 376177"/>
                <a:gd name="connsiteX3" fmla="*/ 120682 w 206342"/>
                <a:gd name="connsiteY3" fmla="*/ 0 h 37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42" h="376177">
                  <a:moveTo>
                    <a:pt x="206342" y="376178"/>
                  </a:moveTo>
                  <a:lnTo>
                    <a:pt x="0" y="376178"/>
                  </a:lnTo>
                  <a:lnTo>
                    <a:pt x="0" y="0"/>
                  </a:lnTo>
                  <a:lnTo>
                    <a:pt x="120682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01B3C94-E6F2-E94D-A5E4-60363C792E56}"/>
                </a:ext>
              </a:extLst>
            </p:cNvPr>
            <p:cNvSpPr/>
            <p:nvPr/>
          </p:nvSpPr>
          <p:spPr>
            <a:xfrm>
              <a:off x="9754434" y="5845742"/>
              <a:ext cx="51195" cy="304227"/>
            </a:xfrm>
            <a:custGeom>
              <a:avLst/>
              <a:gdLst>
                <a:gd name="connsiteX0" fmla="*/ 0 w 51195"/>
                <a:gd name="connsiteY0" fmla="*/ 0 h 304227"/>
                <a:gd name="connsiteX1" fmla="*/ 51196 w 51195"/>
                <a:gd name="connsiteY1" fmla="*/ 304227 h 304227"/>
                <a:gd name="connsiteX2" fmla="*/ 51196 w 51195"/>
                <a:gd name="connsiteY2" fmla="*/ 304227 h 3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195" h="304227">
                  <a:moveTo>
                    <a:pt x="0" y="0"/>
                  </a:moveTo>
                  <a:cubicBezTo>
                    <a:pt x="33974" y="97815"/>
                    <a:pt x="51285" y="200658"/>
                    <a:pt x="51196" y="304227"/>
                  </a:cubicBezTo>
                  <a:lnTo>
                    <a:pt x="51196" y="304227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AE58026-B5E0-C84D-9A5F-370FC00D8779}"/>
                </a:ext>
              </a:extLst>
            </p:cNvPr>
            <p:cNvSpPr/>
            <p:nvPr/>
          </p:nvSpPr>
          <p:spPr>
            <a:xfrm>
              <a:off x="7960928" y="5226004"/>
              <a:ext cx="1844701" cy="1847817"/>
            </a:xfrm>
            <a:custGeom>
              <a:avLst/>
              <a:gdLst>
                <a:gd name="connsiteX0" fmla="*/ 1844701 w 1844701"/>
                <a:gd name="connsiteY0" fmla="*/ 923965 h 1847817"/>
                <a:gd name="connsiteX1" fmla="*/ 922407 w 1844701"/>
                <a:gd name="connsiteY1" fmla="*/ 1847817 h 1847817"/>
                <a:gd name="connsiteX2" fmla="*/ 922295 w 1844701"/>
                <a:gd name="connsiteY2" fmla="*/ 1847817 h 1847817"/>
                <a:gd name="connsiteX3" fmla="*/ 922295 w 1844701"/>
                <a:gd name="connsiteY3" fmla="*/ 1847817 h 1847817"/>
                <a:gd name="connsiteX4" fmla="*/ 0 w 1844701"/>
                <a:gd name="connsiteY4" fmla="*/ 923965 h 1847817"/>
                <a:gd name="connsiteX5" fmla="*/ 0 w 1844701"/>
                <a:gd name="connsiteY5" fmla="*/ 923965 h 1847817"/>
                <a:gd name="connsiteX6" fmla="*/ 922295 w 1844701"/>
                <a:gd name="connsiteY6" fmla="*/ 0 h 1847817"/>
                <a:gd name="connsiteX7" fmla="*/ 922295 w 1844701"/>
                <a:gd name="connsiteY7" fmla="*/ 0 h 1847817"/>
                <a:gd name="connsiteX8" fmla="*/ 1689443 w 1844701"/>
                <a:gd name="connsiteY8" fmla="*/ 410701 h 184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4701" h="1847817">
                  <a:moveTo>
                    <a:pt x="1844701" y="923965"/>
                  </a:moveTo>
                  <a:cubicBezTo>
                    <a:pt x="1844701" y="1434190"/>
                    <a:pt x="1431771" y="1847817"/>
                    <a:pt x="922407" y="1847817"/>
                  </a:cubicBezTo>
                  <a:cubicBezTo>
                    <a:pt x="922373" y="1847817"/>
                    <a:pt x="922328" y="1847817"/>
                    <a:pt x="922295" y="1847817"/>
                  </a:cubicBezTo>
                  <a:lnTo>
                    <a:pt x="922295" y="1847817"/>
                  </a:lnTo>
                  <a:cubicBezTo>
                    <a:pt x="412930" y="1847817"/>
                    <a:pt x="0" y="1434190"/>
                    <a:pt x="0" y="923965"/>
                  </a:cubicBezTo>
                  <a:lnTo>
                    <a:pt x="0" y="923965"/>
                  </a:lnTo>
                  <a:cubicBezTo>
                    <a:pt x="0" y="413718"/>
                    <a:pt x="412908" y="68"/>
                    <a:pt x="922295" y="0"/>
                  </a:cubicBezTo>
                  <a:lnTo>
                    <a:pt x="922295" y="0"/>
                  </a:lnTo>
                  <a:cubicBezTo>
                    <a:pt x="1230504" y="-290"/>
                    <a:pt x="1518435" y="153857"/>
                    <a:pt x="1689443" y="410701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50AA3303-3966-3B4C-AE48-4A83D2586A4C}"/>
                </a:ext>
              </a:extLst>
            </p:cNvPr>
            <p:cNvSpPr/>
            <p:nvPr/>
          </p:nvSpPr>
          <p:spPr>
            <a:xfrm>
              <a:off x="9331377" y="6000258"/>
              <a:ext cx="24092" cy="149599"/>
            </a:xfrm>
            <a:custGeom>
              <a:avLst/>
              <a:gdLst>
                <a:gd name="connsiteX0" fmla="*/ 0 w 24092"/>
                <a:gd name="connsiteY0" fmla="*/ 0 h 149599"/>
                <a:gd name="connsiteX1" fmla="*/ 24092 w 24092"/>
                <a:gd name="connsiteY1" fmla="*/ 149600 h 14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92" h="149599">
                  <a:moveTo>
                    <a:pt x="0" y="0"/>
                  </a:moveTo>
                  <a:cubicBezTo>
                    <a:pt x="16005" y="48243"/>
                    <a:pt x="24137" y="98764"/>
                    <a:pt x="24092" y="14960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75530D0-44E9-4A41-96A7-6C0DD009B385}"/>
                </a:ext>
              </a:extLst>
            </p:cNvPr>
            <p:cNvSpPr/>
            <p:nvPr/>
          </p:nvSpPr>
          <p:spPr>
            <a:xfrm>
              <a:off x="8410978" y="5995901"/>
              <a:ext cx="944490" cy="626999"/>
            </a:xfrm>
            <a:custGeom>
              <a:avLst/>
              <a:gdLst>
                <a:gd name="connsiteX0" fmla="*/ 944491 w 944490"/>
                <a:gd name="connsiteY0" fmla="*/ 153957 h 626999"/>
                <a:gd name="connsiteX1" fmla="*/ 472245 w 944490"/>
                <a:gd name="connsiteY1" fmla="*/ 627000 h 626999"/>
                <a:gd name="connsiteX2" fmla="*/ 0 w 944490"/>
                <a:gd name="connsiteY2" fmla="*/ 153957 h 626999"/>
                <a:gd name="connsiteX3" fmla="*/ 0 w 944490"/>
                <a:gd name="connsiteY3" fmla="*/ 153957 h 626999"/>
                <a:gd name="connsiteX4" fmla="*/ 25653 w 944490"/>
                <a:gd name="connsiteY4" fmla="*/ 0 h 6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490" h="626999">
                  <a:moveTo>
                    <a:pt x="944491" y="153957"/>
                  </a:moveTo>
                  <a:cubicBezTo>
                    <a:pt x="944491" y="415214"/>
                    <a:pt x="733062" y="627000"/>
                    <a:pt x="472245" y="627000"/>
                  </a:cubicBezTo>
                  <a:cubicBezTo>
                    <a:pt x="211429" y="627000"/>
                    <a:pt x="0" y="415214"/>
                    <a:pt x="0" y="153957"/>
                  </a:cubicBezTo>
                  <a:lnTo>
                    <a:pt x="0" y="153957"/>
                  </a:lnTo>
                  <a:cubicBezTo>
                    <a:pt x="-44" y="101569"/>
                    <a:pt x="8622" y="49539"/>
                    <a:pt x="25653" y="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DFDB8A9-EF37-FF47-A49F-D7BF9FCF4106}"/>
                </a:ext>
              </a:extLst>
            </p:cNvPr>
            <p:cNvSpPr/>
            <p:nvPr/>
          </p:nvSpPr>
          <p:spPr>
            <a:xfrm>
              <a:off x="8410978" y="5995901"/>
              <a:ext cx="944840" cy="627488"/>
            </a:xfrm>
            <a:custGeom>
              <a:avLst/>
              <a:gdLst>
                <a:gd name="connsiteX0" fmla="*/ 920399 w 944840"/>
                <a:gd name="connsiteY0" fmla="*/ 4357 h 627488"/>
                <a:gd name="connsiteX1" fmla="*/ 621950 w 944840"/>
                <a:gd name="connsiteY1" fmla="*/ 603001 h 627488"/>
                <a:gd name="connsiteX2" fmla="*/ 24315 w 944840"/>
                <a:gd name="connsiteY2" fmla="*/ 304059 h 627488"/>
                <a:gd name="connsiteX3" fmla="*/ 0 w 944840"/>
                <a:gd name="connsiteY3" fmla="*/ 153957 h 627488"/>
                <a:gd name="connsiteX4" fmla="*/ 0 w 944840"/>
                <a:gd name="connsiteY4" fmla="*/ 153957 h 627488"/>
                <a:gd name="connsiteX5" fmla="*/ 25653 w 944840"/>
                <a:gd name="connsiteY5" fmla="*/ 0 h 62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40" h="627488">
                  <a:moveTo>
                    <a:pt x="920399" y="4357"/>
                  </a:moveTo>
                  <a:cubicBezTo>
                    <a:pt x="1003014" y="252219"/>
                    <a:pt x="869404" y="520247"/>
                    <a:pt x="621950" y="603001"/>
                  </a:cubicBezTo>
                  <a:cubicBezTo>
                    <a:pt x="374506" y="685767"/>
                    <a:pt x="106930" y="551921"/>
                    <a:pt x="24315" y="304059"/>
                  </a:cubicBezTo>
                  <a:cubicBezTo>
                    <a:pt x="8187" y="255660"/>
                    <a:pt x="-22" y="204981"/>
                    <a:pt x="0" y="153957"/>
                  </a:cubicBezTo>
                  <a:lnTo>
                    <a:pt x="0" y="153957"/>
                  </a:lnTo>
                  <a:cubicBezTo>
                    <a:pt x="-44" y="101569"/>
                    <a:pt x="8622" y="49539"/>
                    <a:pt x="25653" y="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160AD6B-5622-AA42-AABF-E7E1E01CBEB2}"/>
                </a:ext>
              </a:extLst>
            </p:cNvPr>
            <p:cNvSpPr/>
            <p:nvPr/>
          </p:nvSpPr>
          <p:spPr>
            <a:xfrm>
              <a:off x="6994019" y="6560558"/>
              <a:ext cx="1023904" cy="11172"/>
            </a:xfrm>
            <a:custGeom>
              <a:avLst/>
              <a:gdLst>
                <a:gd name="connsiteX0" fmla="*/ 1023905 w 1023904"/>
                <a:gd name="connsiteY0" fmla="*/ 0 h 11172"/>
                <a:gd name="connsiteX1" fmla="*/ 0 w 1023904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904" h="11172">
                  <a:moveTo>
                    <a:pt x="1023905" y="0"/>
                  </a:moveTo>
                  <a:lnTo>
                    <a:pt x="0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CBFE4886-97A9-B24D-BB04-D22CDB50729B}"/>
                </a:ext>
              </a:extLst>
            </p:cNvPr>
            <p:cNvSpPr/>
            <p:nvPr/>
          </p:nvSpPr>
          <p:spPr>
            <a:xfrm>
              <a:off x="9837641" y="4926917"/>
              <a:ext cx="787670" cy="1633640"/>
            </a:xfrm>
            <a:custGeom>
              <a:avLst/>
              <a:gdLst>
                <a:gd name="connsiteX0" fmla="*/ 617243 w 787670"/>
                <a:gd name="connsiteY0" fmla="*/ 0 h 1633640"/>
                <a:gd name="connsiteX1" fmla="*/ 787670 w 787670"/>
                <a:gd name="connsiteY1" fmla="*/ 741071 h 1633640"/>
                <a:gd name="connsiteX2" fmla="*/ 787670 w 787670"/>
                <a:gd name="connsiteY2" fmla="*/ 1633641 h 1633640"/>
                <a:gd name="connsiteX3" fmla="*/ 0 w 787670"/>
                <a:gd name="connsiteY3" fmla="*/ 1633641 h 16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670" h="1633640">
                  <a:moveTo>
                    <a:pt x="617243" y="0"/>
                  </a:moveTo>
                  <a:cubicBezTo>
                    <a:pt x="726772" y="210490"/>
                    <a:pt x="787670" y="458072"/>
                    <a:pt x="787670" y="741071"/>
                  </a:cubicBezTo>
                  <a:lnTo>
                    <a:pt x="787670" y="1633641"/>
                  </a:lnTo>
                  <a:lnTo>
                    <a:pt x="0" y="1633641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3327A6D-AC4E-DF4D-8460-A7094D53C959}"/>
                </a:ext>
              </a:extLst>
            </p:cNvPr>
            <p:cNvSpPr/>
            <p:nvPr/>
          </p:nvSpPr>
          <p:spPr>
            <a:xfrm>
              <a:off x="6167534" y="4045618"/>
              <a:ext cx="3065913" cy="1142847"/>
            </a:xfrm>
            <a:custGeom>
              <a:avLst/>
              <a:gdLst>
                <a:gd name="connsiteX0" fmla="*/ 0 w 3065913"/>
                <a:gd name="connsiteY0" fmla="*/ 1142847 h 1142847"/>
                <a:gd name="connsiteX1" fmla="*/ 0 w 3065913"/>
                <a:gd name="connsiteY1" fmla="*/ 624444 h 1142847"/>
                <a:gd name="connsiteX2" fmla="*/ 623154 w 3065913"/>
                <a:gd name="connsiteY2" fmla="*/ 14 h 1142847"/>
                <a:gd name="connsiteX3" fmla="*/ 623266 w 3065913"/>
                <a:gd name="connsiteY3" fmla="*/ 14 h 1142847"/>
                <a:gd name="connsiteX4" fmla="*/ 2530539 w 3065913"/>
                <a:gd name="connsiteY4" fmla="*/ 14 h 1142847"/>
                <a:gd name="connsiteX5" fmla="*/ 3065914 w 3065913"/>
                <a:gd name="connsiteY5" fmla="*/ 50737 h 114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5913" h="1142847">
                  <a:moveTo>
                    <a:pt x="0" y="1142847"/>
                  </a:moveTo>
                  <a:lnTo>
                    <a:pt x="0" y="624444"/>
                  </a:lnTo>
                  <a:cubicBezTo>
                    <a:pt x="-61" y="279639"/>
                    <a:pt x="278930" y="81"/>
                    <a:pt x="623154" y="14"/>
                  </a:cubicBezTo>
                  <a:cubicBezTo>
                    <a:pt x="623188" y="14"/>
                    <a:pt x="623232" y="14"/>
                    <a:pt x="623266" y="14"/>
                  </a:cubicBezTo>
                  <a:lnTo>
                    <a:pt x="2530539" y="14"/>
                  </a:lnTo>
                  <a:cubicBezTo>
                    <a:pt x="2710224" y="-556"/>
                    <a:pt x="2889530" y="16426"/>
                    <a:pt x="3065914" y="50737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D89228B-B906-0C45-9BBE-7315868850E7}"/>
                </a:ext>
              </a:extLst>
            </p:cNvPr>
            <p:cNvSpPr/>
            <p:nvPr/>
          </p:nvSpPr>
          <p:spPr>
            <a:xfrm>
              <a:off x="6994019" y="6560558"/>
              <a:ext cx="1062830" cy="11172"/>
            </a:xfrm>
            <a:custGeom>
              <a:avLst/>
              <a:gdLst>
                <a:gd name="connsiteX0" fmla="*/ 1062831 w 1062830"/>
                <a:gd name="connsiteY0" fmla="*/ 0 h 11172"/>
                <a:gd name="connsiteX1" fmla="*/ 0 w 1062830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2830" h="11172">
                  <a:moveTo>
                    <a:pt x="1062831" y="0"/>
                  </a:moveTo>
                  <a:lnTo>
                    <a:pt x="0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7694919-C9AB-9D49-A90A-0A49781FAB94}"/>
                </a:ext>
              </a:extLst>
            </p:cNvPr>
            <p:cNvSpPr/>
            <p:nvPr/>
          </p:nvSpPr>
          <p:spPr>
            <a:xfrm>
              <a:off x="9709708" y="4926917"/>
              <a:ext cx="915602" cy="1633640"/>
            </a:xfrm>
            <a:custGeom>
              <a:avLst/>
              <a:gdLst>
                <a:gd name="connsiteX0" fmla="*/ 745175 w 915602"/>
                <a:gd name="connsiteY0" fmla="*/ 0 h 1633640"/>
                <a:gd name="connsiteX1" fmla="*/ 915603 w 915602"/>
                <a:gd name="connsiteY1" fmla="*/ 741071 h 1633640"/>
                <a:gd name="connsiteX2" fmla="*/ 915603 w 915602"/>
                <a:gd name="connsiteY2" fmla="*/ 1633641 h 1633640"/>
                <a:gd name="connsiteX3" fmla="*/ 0 w 915602"/>
                <a:gd name="connsiteY3" fmla="*/ 1633641 h 16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602" h="1633640">
                  <a:moveTo>
                    <a:pt x="745175" y="0"/>
                  </a:moveTo>
                  <a:cubicBezTo>
                    <a:pt x="854704" y="210490"/>
                    <a:pt x="915603" y="458072"/>
                    <a:pt x="915603" y="741071"/>
                  </a:cubicBezTo>
                  <a:lnTo>
                    <a:pt x="915603" y="1633641"/>
                  </a:lnTo>
                  <a:lnTo>
                    <a:pt x="0" y="1633641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039FC5C-080E-1B4C-897E-E246ABB8391A}"/>
                </a:ext>
              </a:extLst>
            </p:cNvPr>
            <p:cNvSpPr/>
            <p:nvPr/>
          </p:nvSpPr>
          <p:spPr>
            <a:xfrm>
              <a:off x="6167534" y="4045618"/>
              <a:ext cx="3065913" cy="1180386"/>
            </a:xfrm>
            <a:custGeom>
              <a:avLst/>
              <a:gdLst>
                <a:gd name="connsiteX0" fmla="*/ 0 w 3065913"/>
                <a:gd name="connsiteY0" fmla="*/ 1180387 h 1180386"/>
                <a:gd name="connsiteX1" fmla="*/ 0 w 3065913"/>
                <a:gd name="connsiteY1" fmla="*/ 624444 h 1180386"/>
                <a:gd name="connsiteX2" fmla="*/ 623154 w 3065913"/>
                <a:gd name="connsiteY2" fmla="*/ 14 h 1180386"/>
                <a:gd name="connsiteX3" fmla="*/ 623266 w 3065913"/>
                <a:gd name="connsiteY3" fmla="*/ 14 h 1180386"/>
                <a:gd name="connsiteX4" fmla="*/ 2530539 w 3065913"/>
                <a:gd name="connsiteY4" fmla="*/ 14 h 1180386"/>
                <a:gd name="connsiteX5" fmla="*/ 3065914 w 3065913"/>
                <a:gd name="connsiteY5" fmla="*/ 50737 h 118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5913" h="1180386">
                  <a:moveTo>
                    <a:pt x="0" y="1180387"/>
                  </a:moveTo>
                  <a:lnTo>
                    <a:pt x="0" y="624444"/>
                  </a:lnTo>
                  <a:cubicBezTo>
                    <a:pt x="-61" y="279639"/>
                    <a:pt x="278930" y="81"/>
                    <a:pt x="623154" y="14"/>
                  </a:cubicBezTo>
                  <a:cubicBezTo>
                    <a:pt x="623188" y="14"/>
                    <a:pt x="623232" y="14"/>
                    <a:pt x="623266" y="14"/>
                  </a:cubicBezTo>
                  <a:lnTo>
                    <a:pt x="2530539" y="14"/>
                  </a:lnTo>
                  <a:cubicBezTo>
                    <a:pt x="2710224" y="-556"/>
                    <a:pt x="2889530" y="16426"/>
                    <a:pt x="3065914" y="50737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D4DF81C-D90B-684D-B64A-44480B2A0B5A}"/>
                </a:ext>
              </a:extLst>
            </p:cNvPr>
            <p:cNvSpPr/>
            <p:nvPr/>
          </p:nvSpPr>
          <p:spPr>
            <a:xfrm>
              <a:off x="9230771" y="555013"/>
              <a:ext cx="2624787" cy="4363190"/>
            </a:xfrm>
            <a:custGeom>
              <a:avLst/>
              <a:gdLst>
                <a:gd name="connsiteX0" fmla="*/ 0 w 2624787"/>
                <a:gd name="connsiteY0" fmla="*/ 3540337 h 4363190"/>
                <a:gd name="connsiteX1" fmla="*/ 1138787 w 2624787"/>
                <a:gd name="connsiteY1" fmla="*/ 0 h 4363190"/>
                <a:gd name="connsiteX2" fmla="*/ 2624787 w 2624787"/>
                <a:gd name="connsiteY2" fmla="*/ 0 h 4363190"/>
                <a:gd name="connsiteX3" fmla="*/ 1240955 w 2624787"/>
                <a:gd name="connsiteY3" fmla="*/ 4363190 h 436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4787" h="4363190">
                  <a:moveTo>
                    <a:pt x="0" y="3540337"/>
                  </a:moveTo>
                  <a:lnTo>
                    <a:pt x="1138787" y="0"/>
                  </a:lnTo>
                  <a:lnTo>
                    <a:pt x="2624787" y="0"/>
                  </a:lnTo>
                  <a:lnTo>
                    <a:pt x="1240955" y="436319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977761D-1743-F249-A0AF-65288702FC6A}"/>
                </a:ext>
              </a:extLst>
            </p:cNvPr>
            <p:cNvSpPr/>
            <p:nvPr/>
          </p:nvSpPr>
          <p:spPr>
            <a:xfrm>
              <a:off x="8883558" y="4095350"/>
              <a:ext cx="347212" cy="1079373"/>
            </a:xfrm>
            <a:custGeom>
              <a:avLst/>
              <a:gdLst>
                <a:gd name="connsiteX0" fmla="*/ 0 w 347212"/>
                <a:gd name="connsiteY0" fmla="*/ 1079374 h 1079373"/>
                <a:gd name="connsiteX1" fmla="*/ 347213 w 347212"/>
                <a:gd name="connsiteY1" fmla="*/ 0 h 107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212" h="1079373">
                  <a:moveTo>
                    <a:pt x="0" y="1079374"/>
                  </a:moveTo>
                  <a:lnTo>
                    <a:pt x="347213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E616955-A4B9-104F-8161-9F89FF4EA251}"/>
                </a:ext>
              </a:extLst>
            </p:cNvPr>
            <p:cNvSpPr/>
            <p:nvPr/>
          </p:nvSpPr>
          <p:spPr>
            <a:xfrm>
              <a:off x="10471725" y="324301"/>
              <a:ext cx="1127298" cy="538960"/>
            </a:xfrm>
            <a:custGeom>
              <a:avLst/>
              <a:gdLst>
                <a:gd name="connsiteX0" fmla="*/ 858273 w 1127298"/>
                <a:gd name="connsiteY0" fmla="*/ 538961 h 538960"/>
                <a:gd name="connsiteX1" fmla="*/ 269026 w 1127298"/>
                <a:gd name="connsiteY1" fmla="*/ 538961 h 538960"/>
                <a:gd name="connsiteX2" fmla="*/ 0 w 1127298"/>
                <a:gd name="connsiteY2" fmla="*/ 269480 h 538960"/>
                <a:gd name="connsiteX3" fmla="*/ 0 w 1127298"/>
                <a:gd name="connsiteY3" fmla="*/ 269480 h 538960"/>
                <a:gd name="connsiteX4" fmla="*/ 269026 w 1127298"/>
                <a:gd name="connsiteY4" fmla="*/ 0 h 538960"/>
                <a:gd name="connsiteX5" fmla="*/ 858273 w 1127298"/>
                <a:gd name="connsiteY5" fmla="*/ 0 h 538960"/>
                <a:gd name="connsiteX6" fmla="*/ 1127299 w 1127298"/>
                <a:gd name="connsiteY6" fmla="*/ 269480 h 538960"/>
                <a:gd name="connsiteX7" fmla="*/ 1127299 w 1127298"/>
                <a:gd name="connsiteY7" fmla="*/ 269480 h 538960"/>
                <a:gd name="connsiteX8" fmla="*/ 858273 w 1127298"/>
                <a:gd name="connsiteY8" fmla="*/ 538961 h 538960"/>
                <a:gd name="connsiteX9" fmla="*/ 858273 w 1127298"/>
                <a:gd name="connsiteY9" fmla="*/ 538961 h 5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7298" h="538960">
                  <a:moveTo>
                    <a:pt x="858273" y="538961"/>
                  </a:moveTo>
                  <a:lnTo>
                    <a:pt x="269026" y="538961"/>
                  </a:lnTo>
                  <a:cubicBezTo>
                    <a:pt x="120448" y="538961"/>
                    <a:pt x="0" y="418310"/>
                    <a:pt x="0" y="269480"/>
                  </a:cubicBezTo>
                  <a:lnTo>
                    <a:pt x="0" y="269480"/>
                  </a:lnTo>
                  <a:cubicBezTo>
                    <a:pt x="0" y="120651"/>
                    <a:pt x="120448" y="0"/>
                    <a:pt x="269026" y="0"/>
                  </a:cubicBezTo>
                  <a:lnTo>
                    <a:pt x="858273" y="0"/>
                  </a:lnTo>
                  <a:cubicBezTo>
                    <a:pt x="1006851" y="0"/>
                    <a:pt x="1127299" y="120651"/>
                    <a:pt x="1127299" y="269480"/>
                  </a:cubicBezTo>
                  <a:lnTo>
                    <a:pt x="1127299" y="269480"/>
                  </a:lnTo>
                  <a:cubicBezTo>
                    <a:pt x="1127299" y="418310"/>
                    <a:pt x="1006851" y="538961"/>
                    <a:pt x="858273" y="538961"/>
                  </a:cubicBezTo>
                  <a:lnTo>
                    <a:pt x="858273" y="538961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4134608-F9B5-FF4B-A5DE-C8409ED55C35}"/>
                </a:ext>
              </a:extLst>
            </p:cNvPr>
            <p:cNvSpPr/>
            <p:nvPr/>
          </p:nvSpPr>
          <p:spPr>
            <a:xfrm>
              <a:off x="8166044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882FB54-8D56-0C4E-BC76-B1D46BD883FD}"/>
                </a:ext>
              </a:extLst>
            </p:cNvPr>
            <p:cNvSpPr/>
            <p:nvPr/>
          </p:nvSpPr>
          <p:spPr>
            <a:xfrm>
              <a:off x="8166044" y="5636705"/>
              <a:ext cx="358589" cy="359195"/>
            </a:xfrm>
            <a:custGeom>
              <a:avLst/>
              <a:gdLst>
                <a:gd name="connsiteX0" fmla="*/ 270587 w 358589"/>
                <a:gd name="connsiteY0" fmla="*/ 359195 h 359195"/>
                <a:gd name="connsiteX1" fmla="*/ 0 w 358589"/>
                <a:gd name="connsiteY1" fmla="*/ 359195 h 359195"/>
                <a:gd name="connsiteX2" fmla="*/ 0 w 358589"/>
                <a:gd name="connsiteY2" fmla="*/ 0 h 359195"/>
                <a:gd name="connsiteX3" fmla="*/ 358590 w 358589"/>
                <a:gd name="connsiteY3" fmla="*/ 0 h 359195"/>
                <a:gd name="connsiteX4" fmla="*/ 358590 w 358589"/>
                <a:gd name="connsiteY4" fmla="*/ 359195 h 359195"/>
                <a:gd name="connsiteX5" fmla="*/ 270587 w 358589"/>
                <a:gd name="connsiteY5" fmla="*/ 359195 h 35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589" h="359195">
                  <a:moveTo>
                    <a:pt x="270587" y="359195"/>
                  </a:moveTo>
                  <a:lnTo>
                    <a:pt x="0" y="359195"/>
                  </a:lnTo>
                  <a:lnTo>
                    <a:pt x="0" y="0"/>
                  </a:lnTo>
                  <a:lnTo>
                    <a:pt x="358590" y="0"/>
                  </a:lnTo>
                  <a:lnTo>
                    <a:pt x="358590" y="359195"/>
                  </a:lnTo>
                  <a:lnTo>
                    <a:pt x="270587" y="359195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0B93A89-C14E-C84B-A649-DC2689A1A19A}"/>
                </a:ext>
              </a:extLst>
            </p:cNvPr>
            <p:cNvSpPr/>
            <p:nvPr/>
          </p:nvSpPr>
          <p:spPr>
            <a:xfrm>
              <a:off x="8575829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542DC7F0-B287-A541-B327-E44F14CFF5B9}"/>
                </a:ext>
              </a:extLst>
            </p:cNvPr>
            <p:cNvSpPr/>
            <p:nvPr/>
          </p:nvSpPr>
          <p:spPr>
            <a:xfrm>
              <a:off x="8575829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3B5099D-968B-4E49-B30C-92152FFC41D5}"/>
                </a:ext>
              </a:extLst>
            </p:cNvPr>
            <p:cNvSpPr/>
            <p:nvPr/>
          </p:nvSpPr>
          <p:spPr>
            <a:xfrm>
              <a:off x="8985837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4C222B3-7D57-F245-A3FC-1681CB7F1A13}"/>
                </a:ext>
              </a:extLst>
            </p:cNvPr>
            <p:cNvSpPr/>
            <p:nvPr/>
          </p:nvSpPr>
          <p:spPr>
            <a:xfrm>
              <a:off x="8985837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0A9C0EB7-A2C8-DB4E-8D04-0877FA2C20A1}"/>
                </a:ext>
              </a:extLst>
            </p:cNvPr>
            <p:cNvSpPr/>
            <p:nvPr/>
          </p:nvSpPr>
          <p:spPr>
            <a:xfrm>
              <a:off x="9395733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1690E9A-FA37-1F4F-936F-9E3B05ED3521}"/>
                </a:ext>
              </a:extLst>
            </p:cNvPr>
            <p:cNvSpPr/>
            <p:nvPr/>
          </p:nvSpPr>
          <p:spPr>
            <a:xfrm>
              <a:off x="9395733" y="5636705"/>
              <a:ext cx="358700" cy="359195"/>
            </a:xfrm>
            <a:custGeom>
              <a:avLst/>
              <a:gdLst>
                <a:gd name="connsiteX0" fmla="*/ 358701 w 358700"/>
                <a:gd name="connsiteY0" fmla="*/ 209037 h 359195"/>
                <a:gd name="connsiteX1" fmla="*/ 358701 w 358700"/>
                <a:gd name="connsiteY1" fmla="*/ 359195 h 359195"/>
                <a:gd name="connsiteX2" fmla="*/ 0 w 358700"/>
                <a:gd name="connsiteY2" fmla="*/ 359195 h 359195"/>
                <a:gd name="connsiteX3" fmla="*/ 0 w 358700"/>
                <a:gd name="connsiteY3" fmla="*/ 0 h 359195"/>
                <a:gd name="connsiteX4" fmla="*/ 254526 w 358700"/>
                <a:gd name="connsiteY4" fmla="*/ 0 h 35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00" h="359195">
                  <a:moveTo>
                    <a:pt x="358701" y="209037"/>
                  </a:moveTo>
                  <a:lnTo>
                    <a:pt x="358701" y="359195"/>
                  </a:lnTo>
                  <a:lnTo>
                    <a:pt x="0" y="359195"/>
                  </a:lnTo>
                  <a:lnTo>
                    <a:pt x="0" y="0"/>
                  </a:lnTo>
                  <a:lnTo>
                    <a:pt x="254526" y="0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8AC120E-0FFD-D645-AF7D-533C5223A151}"/>
                </a:ext>
              </a:extLst>
            </p:cNvPr>
            <p:cNvSpPr/>
            <p:nvPr/>
          </p:nvSpPr>
          <p:spPr>
            <a:xfrm>
              <a:off x="9650259" y="5636705"/>
              <a:ext cx="104174" cy="209037"/>
            </a:xfrm>
            <a:custGeom>
              <a:avLst/>
              <a:gdLst>
                <a:gd name="connsiteX0" fmla="*/ 0 w 104174"/>
                <a:gd name="connsiteY0" fmla="*/ 0 h 209037"/>
                <a:gd name="connsiteX1" fmla="*/ 104175 w 104174"/>
                <a:gd name="connsiteY1" fmla="*/ 0 h 209037"/>
                <a:gd name="connsiteX2" fmla="*/ 104175 w 104174"/>
                <a:gd name="connsiteY2" fmla="*/ 209037 h 2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74" h="209037">
                  <a:moveTo>
                    <a:pt x="0" y="0"/>
                  </a:moveTo>
                  <a:lnTo>
                    <a:pt x="104175" y="0"/>
                  </a:lnTo>
                  <a:lnTo>
                    <a:pt x="104175" y="209037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8E5D61F1-604B-A84F-BD4F-45EFD8C81215}"/>
                </a:ext>
              </a:extLst>
            </p:cNvPr>
            <p:cNvSpPr/>
            <p:nvPr/>
          </p:nvSpPr>
          <p:spPr>
            <a:xfrm>
              <a:off x="9805630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C4BE3D8A-F869-0E40-9195-B8E19ACA68E7}"/>
                </a:ext>
              </a:extLst>
            </p:cNvPr>
            <p:cNvSpPr/>
            <p:nvPr/>
          </p:nvSpPr>
          <p:spPr>
            <a:xfrm>
              <a:off x="9805630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57B29F4-3D84-1841-9A7D-245AD11BC166}"/>
                </a:ext>
              </a:extLst>
            </p:cNvPr>
            <p:cNvSpPr/>
            <p:nvPr/>
          </p:nvSpPr>
          <p:spPr>
            <a:xfrm>
              <a:off x="10215638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EDF4866-C8B9-8A4E-925E-816F3BF76065}"/>
                </a:ext>
              </a:extLst>
            </p:cNvPr>
            <p:cNvSpPr/>
            <p:nvPr/>
          </p:nvSpPr>
          <p:spPr>
            <a:xfrm>
              <a:off x="10215638" y="5636705"/>
              <a:ext cx="358701" cy="359307"/>
            </a:xfrm>
            <a:custGeom>
              <a:avLst/>
              <a:gdLst>
                <a:gd name="connsiteX0" fmla="*/ 0 w 358701"/>
                <a:gd name="connsiteY0" fmla="*/ 0 h 359307"/>
                <a:gd name="connsiteX1" fmla="*/ 358701 w 358701"/>
                <a:gd name="connsiteY1" fmla="*/ 0 h 359307"/>
                <a:gd name="connsiteX2" fmla="*/ 358701 w 358701"/>
                <a:gd name="connsiteY2" fmla="*/ 359307 h 359307"/>
                <a:gd name="connsiteX3" fmla="*/ 0 w 358701"/>
                <a:gd name="connsiteY3" fmla="*/ 359307 h 3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01" h="359307">
                  <a:moveTo>
                    <a:pt x="0" y="0"/>
                  </a:moveTo>
                  <a:lnTo>
                    <a:pt x="358701" y="0"/>
                  </a:lnTo>
                  <a:lnTo>
                    <a:pt x="358701" y="359307"/>
                  </a:lnTo>
                  <a:lnTo>
                    <a:pt x="0" y="359307"/>
                  </a:ln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822B62D1-B47F-9B4A-A0FC-0F47AB303360}"/>
                </a:ext>
              </a:extLst>
            </p:cNvPr>
            <p:cNvSpPr/>
            <p:nvPr/>
          </p:nvSpPr>
          <p:spPr>
            <a:xfrm>
              <a:off x="5245239" y="5226005"/>
              <a:ext cx="1844589" cy="1847816"/>
            </a:xfrm>
            <a:custGeom>
              <a:avLst/>
              <a:gdLst>
                <a:gd name="connsiteX0" fmla="*/ 1844590 w 1844589"/>
                <a:gd name="connsiteY0" fmla="*/ 923965 h 1847816"/>
                <a:gd name="connsiteX1" fmla="*/ 922741 w 1844589"/>
                <a:gd name="connsiteY1" fmla="*/ 1847817 h 1847816"/>
                <a:gd name="connsiteX2" fmla="*/ 922406 w 1844589"/>
                <a:gd name="connsiteY2" fmla="*/ 1847817 h 1847816"/>
                <a:gd name="connsiteX3" fmla="*/ 922406 w 1844589"/>
                <a:gd name="connsiteY3" fmla="*/ 1847817 h 1847816"/>
                <a:gd name="connsiteX4" fmla="*/ 0 w 1844589"/>
                <a:gd name="connsiteY4" fmla="*/ 924076 h 1847816"/>
                <a:gd name="connsiteX5" fmla="*/ 0 w 1844589"/>
                <a:gd name="connsiteY5" fmla="*/ 923965 h 1847816"/>
                <a:gd name="connsiteX6" fmla="*/ 0 w 1844589"/>
                <a:gd name="connsiteY6" fmla="*/ 923965 h 1847816"/>
                <a:gd name="connsiteX7" fmla="*/ 922295 w 1844589"/>
                <a:gd name="connsiteY7" fmla="*/ 0 h 1847816"/>
                <a:gd name="connsiteX8" fmla="*/ 922295 w 1844589"/>
                <a:gd name="connsiteY8" fmla="*/ 0 h 1847816"/>
                <a:gd name="connsiteX9" fmla="*/ 1844590 w 1844589"/>
                <a:gd name="connsiteY9" fmla="*/ 923853 h 1847816"/>
                <a:gd name="connsiteX10" fmla="*/ 1844590 w 1844589"/>
                <a:gd name="connsiteY10" fmla="*/ 923853 h 184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4589" h="1847816">
                  <a:moveTo>
                    <a:pt x="1844590" y="923965"/>
                  </a:moveTo>
                  <a:cubicBezTo>
                    <a:pt x="1844712" y="1434067"/>
                    <a:pt x="1431983" y="1847694"/>
                    <a:pt x="922741" y="1847817"/>
                  </a:cubicBezTo>
                  <a:cubicBezTo>
                    <a:pt x="922629" y="1847817"/>
                    <a:pt x="922518" y="1847817"/>
                    <a:pt x="922406" y="1847817"/>
                  </a:cubicBezTo>
                  <a:lnTo>
                    <a:pt x="922406" y="1847817"/>
                  </a:lnTo>
                  <a:cubicBezTo>
                    <a:pt x="413037" y="1847873"/>
                    <a:pt x="62" y="1434301"/>
                    <a:pt x="0" y="924076"/>
                  </a:cubicBezTo>
                  <a:cubicBezTo>
                    <a:pt x="0" y="924043"/>
                    <a:pt x="0" y="923998"/>
                    <a:pt x="0" y="923965"/>
                  </a:cubicBezTo>
                  <a:lnTo>
                    <a:pt x="0" y="923965"/>
                  </a:lnTo>
                  <a:cubicBezTo>
                    <a:pt x="0" y="413717"/>
                    <a:pt x="412908" y="67"/>
                    <a:pt x="922295" y="0"/>
                  </a:cubicBezTo>
                  <a:lnTo>
                    <a:pt x="922295" y="0"/>
                  </a:lnTo>
                  <a:cubicBezTo>
                    <a:pt x="1431660" y="0"/>
                    <a:pt x="1844590" y="413628"/>
                    <a:pt x="1844590" y="923853"/>
                  </a:cubicBezTo>
                  <a:lnTo>
                    <a:pt x="1844590" y="923853"/>
                  </a:ln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3FB9734-6036-674C-B2D4-DA2950DB12BE}"/>
                </a:ext>
              </a:extLst>
            </p:cNvPr>
            <p:cNvSpPr/>
            <p:nvPr/>
          </p:nvSpPr>
          <p:spPr>
            <a:xfrm>
              <a:off x="5695289" y="5676926"/>
              <a:ext cx="944490" cy="945974"/>
            </a:xfrm>
            <a:custGeom>
              <a:avLst/>
              <a:gdLst>
                <a:gd name="connsiteX0" fmla="*/ 944491 w 944490"/>
                <a:gd name="connsiteY0" fmla="*/ 472931 h 945974"/>
                <a:gd name="connsiteX1" fmla="*/ 472245 w 944490"/>
                <a:gd name="connsiteY1" fmla="*/ 945974 h 945974"/>
                <a:gd name="connsiteX2" fmla="*/ 0 w 944490"/>
                <a:gd name="connsiteY2" fmla="*/ 472931 h 945974"/>
                <a:gd name="connsiteX3" fmla="*/ 0 w 944490"/>
                <a:gd name="connsiteY3" fmla="*/ 472931 h 945974"/>
                <a:gd name="connsiteX4" fmla="*/ 472134 w 944490"/>
                <a:gd name="connsiteY4" fmla="*/ 0 h 945974"/>
                <a:gd name="connsiteX5" fmla="*/ 472245 w 944490"/>
                <a:gd name="connsiteY5" fmla="*/ 0 h 945974"/>
                <a:gd name="connsiteX6" fmla="*/ 472245 w 944490"/>
                <a:gd name="connsiteY6" fmla="*/ 0 h 945974"/>
                <a:gd name="connsiteX7" fmla="*/ 944491 w 944490"/>
                <a:gd name="connsiteY7" fmla="*/ 472820 h 945974"/>
                <a:gd name="connsiteX8" fmla="*/ 944491 w 944490"/>
                <a:gd name="connsiteY8" fmla="*/ 472931 h 94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490" h="945974">
                  <a:moveTo>
                    <a:pt x="944491" y="472931"/>
                  </a:moveTo>
                  <a:cubicBezTo>
                    <a:pt x="944491" y="734189"/>
                    <a:pt x="733062" y="945974"/>
                    <a:pt x="472245" y="945974"/>
                  </a:cubicBezTo>
                  <a:cubicBezTo>
                    <a:pt x="211432" y="945974"/>
                    <a:pt x="0" y="734189"/>
                    <a:pt x="0" y="472931"/>
                  </a:cubicBezTo>
                  <a:lnTo>
                    <a:pt x="0" y="472931"/>
                  </a:lnTo>
                  <a:cubicBezTo>
                    <a:pt x="0" y="211741"/>
                    <a:pt x="211382" y="0"/>
                    <a:pt x="472134" y="0"/>
                  </a:cubicBezTo>
                  <a:cubicBezTo>
                    <a:pt x="472171" y="0"/>
                    <a:pt x="472209" y="0"/>
                    <a:pt x="472245" y="0"/>
                  </a:cubicBezTo>
                  <a:lnTo>
                    <a:pt x="472245" y="0"/>
                  </a:lnTo>
                  <a:cubicBezTo>
                    <a:pt x="732995" y="-67"/>
                    <a:pt x="944424" y="211629"/>
                    <a:pt x="944491" y="472820"/>
                  </a:cubicBezTo>
                  <a:cubicBezTo>
                    <a:pt x="944491" y="472853"/>
                    <a:pt x="944491" y="472898"/>
                    <a:pt x="944491" y="472931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CE8664C-59A7-3B43-A01E-5B18567904A8}"/>
                </a:ext>
              </a:extLst>
            </p:cNvPr>
            <p:cNvSpPr/>
            <p:nvPr/>
          </p:nvSpPr>
          <p:spPr>
            <a:xfrm>
              <a:off x="5695289" y="5676926"/>
              <a:ext cx="944490" cy="945974"/>
            </a:xfrm>
            <a:custGeom>
              <a:avLst/>
              <a:gdLst>
                <a:gd name="connsiteX0" fmla="*/ 944491 w 944490"/>
                <a:gd name="connsiteY0" fmla="*/ 472931 h 945974"/>
                <a:gd name="connsiteX1" fmla="*/ 472245 w 944490"/>
                <a:gd name="connsiteY1" fmla="*/ 945974 h 945974"/>
                <a:gd name="connsiteX2" fmla="*/ 0 w 944490"/>
                <a:gd name="connsiteY2" fmla="*/ 472931 h 945974"/>
                <a:gd name="connsiteX3" fmla="*/ 0 w 944490"/>
                <a:gd name="connsiteY3" fmla="*/ 472931 h 945974"/>
                <a:gd name="connsiteX4" fmla="*/ 472134 w 944490"/>
                <a:gd name="connsiteY4" fmla="*/ 0 h 945974"/>
                <a:gd name="connsiteX5" fmla="*/ 472245 w 944490"/>
                <a:gd name="connsiteY5" fmla="*/ 0 h 945974"/>
                <a:gd name="connsiteX6" fmla="*/ 472245 w 944490"/>
                <a:gd name="connsiteY6" fmla="*/ 0 h 945974"/>
                <a:gd name="connsiteX7" fmla="*/ 944491 w 944490"/>
                <a:gd name="connsiteY7" fmla="*/ 472820 h 945974"/>
                <a:gd name="connsiteX8" fmla="*/ 944491 w 944490"/>
                <a:gd name="connsiteY8" fmla="*/ 472931 h 94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490" h="945974">
                  <a:moveTo>
                    <a:pt x="944491" y="472931"/>
                  </a:moveTo>
                  <a:cubicBezTo>
                    <a:pt x="944491" y="734189"/>
                    <a:pt x="733062" y="945974"/>
                    <a:pt x="472245" y="945974"/>
                  </a:cubicBezTo>
                  <a:cubicBezTo>
                    <a:pt x="211432" y="945974"/>
                    <a:pt x="0" y="734189"/>
                    <a:pt x="0" y="472931"/>
                  </a:cubicBezTo>
                  <a:lnTo>
                    <a:pt x="0" y="472931"/>
                  </a:lnTo>
                  <a:cubicBezTo>
                    <a:pt x="0" y="211741"/>
                    <a:pt x="211382" y="0"/>
                    <a:pt x="472134" y="0"/>
                  </a:cubicBezTo>
                  <a:cubicBezTo>
                    <a:pt x="472171" y="0"/>
                    <a:pt x="472209" y="0"/>
                    <a:pt x="472245" y="0"/>
                  </a:cubicBezTo>
                  <a:lnTo>
                    <a:pt x="472245" y="0"/>
                  </a:lnTo>
                  <a:cubicBezTo>
                    <a:pt x="732995" y="-67"/>
                    <a:pt x="944424" y="211629"/>
                    <a:pt x="944491" y="472820"/>
                  </a:cubicBezTo>
                  <a:cubicBezTo>
                    <a:pt x="944491" y="472853"/>
                    <a:pt x="944491" y="472898"/>
                    <a:pt x="944491" y="472931"/>
                  </a:cubicBezTo>
                  <a:close/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8EA447E-08E8-904A-B093-46AC1E820541}"/>
                </a:ext>
              </a:extLst>
            </p:cNvPr>
            <p:cNvSpPr/>
            <p:nvPr/>
          </p:nvSpPr>
          <p:spPr>
            <a:xfrm>
              <a:off x="6584569" y="3405225"/>
              <a:ext cx="70602" cy="168704"/>
            </a:xfrm>
            <a:custGeom>
              <a:avLst/>
              <a:gdLst>
                <a:gd name="connsiteX0" fmla="*/ 0 w 70602"/>
                <a:gd name="connsiteY0" fmla="*/ 0 h 168704"/>
                <a:gd name="connsiteX1" fmla="*/ 70603 w 70602"/>
                <a:gd name="connsiteY1" fmla="*/ 168705 h 16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02" h="168704">
                  <a:moveTo>
                    <a:pt x="0" y="0"/>
                  </a:moveTo>
                  <a:cubicBezTo>
                    <a:pt x="45228" y="44433"/>
                    <a:pt x="70670" y="105245"/>
                    <a:pt x="70603" y="168705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F6A1FFB-7C96-2D46-9811-0EDBF3BF7847}"/>
                </a:ext>
              </a:extLst>
            </p:cNvPr>
            <p:cNvSpPr/>
            <p:nvPr/>
          </p:nvSpPr>
          <p:spPr>
            <a:xfrm>
              <a:off x="6499355" y="3351374"/>
              <a:ext cx="85213" cy="53851"/>
            </a:xfrm>
            <a:custGeom>
              <a:avLst/>
              <a:gdLst>
                <a:gd name="connsiteX0" fmla="*/ 0 w 85213"/>
                <a:gd name="connsiteY0" fmla="*/ 0 h 53851"/>
                <a:gd name="connsiteX1" fmla="*/ 85214 w 85213"/>
                <a:gd name="connsiteY1" fmla="*/ 53851 h 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13" h="53851">
                  <a:moveTo>
                    <a:pt x="0" y="0"/>
                  </a:moveTo>
                  <a:cubicBezTo>
                    <a:pt x="31922" y="11642"/>
                    <a:pt x="60977" y="30009"/>
                    <a:pt x="85214" y="53851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3107097-26BE-4540-9821-53D04BB69DE4}"/>
                </a:ext>
              </a:extLst>
            </p:cNvPr>
            <p:cNvSpPr/>
            <p:nvPr/>
          </p:nvSpPr>
          <p:spPr>
            <a:xfrm>
              <a:off x="6251967" y="3337286"/>
              <a:ext cx="247387" cy="69391"/>
            </a:xfrm>
            <a:custGeom>
              <a:avLst/>
              <a:gdLst>
                <a:gd name="connsiteX0" fmla="*/ 0 w 247387"/>
                <a:gd name="connsiteY0" fmla="*/ 69391 h 69391"/>
                <a:gd name="connsiteX1" fmla="*/ 247388 w 247387"/>
                <a:gd name="connsiteY1" fmla="*/ 14088 h 6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387" h="69391">
                  <a:moveTo>
                    <a:pt x="0" y="69391"/>
                  </a:moveTo>
                  <a:cubicBezTo>
                    <a:pt x="64773" y="4446"/>
                    <a:pt x="161193" y="-17106"/>
                    <a:pt x="247388" y="14088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933B14C-A7C9-C843-A558-3D8AF6B2FC8B}"/>
                </a:ext>
              </a:extLst>
            </p:cNvPr>
            <p:cNvSpPr/>
            <p:nvPr/>
          </p:nvSpPr>
          <p:spPr>
            <a:xfrm>
              <a:off x="6182703" y="3406342"/>
              <a:ext cx="472468" cy="404030"/>
            </a:xfrm>
            <a:custGeom>
              <a:avLst/>
              <a:gdLst>
                <a:gd name="connsiteX0" fmla="*/ 472468 w 472468"/>
                <a:gd name="connsiteY0" fmla="*/ 167587 h 404030"/>
                <a:gd name="connsiteX1" fmla="*/ 236045 w 472468"/>
                <a:gd name="connsiteY1" fmla="*/ 404030 h 404030"/>
                <a:gd name="connsiteX2" fmla="*/ 0 w 472468"/>
                <a:gd name="connsiteY2" fmla="*/ 167207 h 404030"/>
                <a:gd name="connsiteX3" fmla="*/ 69264 w 472468"/>
                <a:gd name="connsiteY3" fmla="*/ 0 h 4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68" h="404030">
                  <a:moveTo>
                    <a:pt x="472468" y="167587"/>
                  </a:moveTo>
                  <a:cubicBezTo>
                    <a:pt x="472368" y="298272"/>
                    <a:pt x="366509" y="404131"/>
                    <a:pt x="236045" y="404030"/>
                  </a:cubicBezTo>
                  <a:cubicBezTo>
                    <a:pt x="105577" y="403930"/>
                    <a:pt x="-105" y="297892"/>
                    <a:pt x="0" y="167207"/>
                  </a:cubicBezTo>
                  <a:cubicBezTo>
                    <a:pt x="50" y="104474"/>
                    <a:pt x="24964" y="44333"/>
                    <a:pt x="69264" y="0"/>
                  </a:cubicBezTo>
                </a:path>
              </a:pathLst>
            </a:custGeom>
            <a:noFill/>
            <a:ln w="1115" cap="flat">
              <a:solidFill>
                <a:srgbClr val="939D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6789433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zwanie_klient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DE598E66-C059-C74D-B068-AB2A2E0C03FE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7CD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96AEE2A-4F87-1443-B980-4DC0DEAB2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38605B61-A42E-7F41-AD24-67513C0FBD12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0" name="pole tekstowe 6">
            <a:extLst>
              <a:ext uri="{FF2B5EF4-FFF2-40B4-BE49-F238E27FC236}">
                <a16:creationId xmlns:a16="http://schemas.microsoft.com/office/drawing/2014/main" id="{990F1B15-E0D1-C64F-AA84-A41C710ABB00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107" name="Graphic 336">
            <a:extLst>
              <a:ext uri="{FF2B5EF4-FFF2-40B4-BE49-F238E27FC236}">
                <a16:creationId xmlns:a16="http://schemas.microsoft.com/office/drawing/2014/main" id="{135BD276-A546-F549-ACE1-379245EB2E2A}"/>
              </a:ext>
            </a:extLst>
          </p:cNvPr>
          <p:cNvGrpSpPr/>
          <p:nvPr userDrawn="1"/>
        </p:nvGrpSpPr>
        <p:grpSpPr>
          <a:xfrm>
            <a:off x="4346750" y="32530"/>
            <a:ext cx="7846773" cy="5740976"/>
            <a:chOff x="4346750" y="32530"/>
            <a:chExt cx="7846773" cy="5740976"/>
          </a:xfrm>
          <a:noFill/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3F560E-36D5-C94F-A4DF-4A669C7EC427}"/>
                </a:ext>
              </a:extLst>
            </p:cNvPr>
            <p:cNvSpPr/>
            <p:nvPr/>
          </p:nvSpPr>
          <p:spPr>
            <a:xfrm>
              <a:off x="5076706" y="190910"/>
              <a:ext cx="7116817" cy="5582595"/>
            </a:xfrm>
            <a:custGeom>
              <a:avLst/>
              <a:gdLst>
                <a:gd name="connsiteX0" fmla="*/ 7116817 w 7116817"/>
                <a:gd name="connsiteY0" fmla="*/ 3774886 h 5582595"/>
                <a:gd name="connsiteX1" fmla="*/ 6710386 w 7116817"/>
                <a:gd name="connsiteY1" fmla="*/ 4098201 h 5582595"/>
                <a:gd name="connsiteX2" fmla="*/ 5632061 w 7116817"/>
                <a:gd name="connsiteY2" fmla="*/ 4572523 h 5582595"/>
                <a:gd name="connsiteX3" fmla="*/ 5485185 w 7116817"/>
                <a:gd name="connsiteY3" fmla="*/ 4607992 h 5582595"/>
                <a:gd name="connsiteX4" fmla="*/ 5012459 w 7116817"/>
                <a:gd name="connsiteY4" fmla="*/ 4945191 h 5582595"/>
                <a:gd name="connsiteX5" fmla="*/ 4145017 w 7116817"/>
                <a:gd name="connsiteY5" fmla="*/ 5316622 h 5582595"/>
                <a:gd name="connsiteX6" fmla="*/ 3048880 w 7116817"/>
                <a:gd name="connsiteY6" fmla="*/ 5551596 h 5582595"/>
                <a:gd name="connsiteX7" fmla="*/ 2567296 w 7116817"/>
                <a:gd name="connsiteY7" fmla="*/ 5582596 h 5582595"/>
                <a:gd name="connsiteX8" fmla="*/ 1569267 w 7116817"/>
                <a:gd name="connsiteY8" fmla="*/ 5416945 h 5582595"/>
                <a:gd name="connsiteX9" fmla="*/ 646580 w 7116817"/>
                <a:gd name="connsiteY9" fmla="*/ 4816436 h 5582595"/>
                <a:gd name="connsiteX10" fmla="*/ 63555 w 7116817"/>
                <a:gd name="connsiteY10" fmla="*/ 3840691 h 5582595"/>
                <a:gd name="connsiteX11" fmla="*/ 61459 w 7116817"/>
                <a:gd name="connsiteY11" fmla="*/ 3832227 h 5582595"/>
                <a:gd name="connsiteX12" fmla="*/ 591811 w 7116817"/>
                <a:gd name="connsiteY12" fmla="*/ 1733629 h 5582595"/>
                <a:gd name="connsiteX13" fmla="*/ 1391911 w 7116817"/>
                <a:gd name="connsiteY13" fmla="*/ 1000371 h 5582595"/>
                <a:gd name="connsiteX14" fmla="*/ 2408515 w 7116817"/>
                <a:gd name="connsiteY14" fmla="*/ 452542 h 5582595"/>
                <a:gd name="connsiteX15" fmla="*/ 3558563 w 7116817"/>
                <a:gd name="connsiteY15" fmla="*/ 110209 h 5582595"/>
                <a:gd name="connsiteX16" fmla="*/ 4763285 w 7116817"/>
                <a:gd name="connsiteY16" fmla="*/ 377 h 5582595"/>
                <a:gd name="connsiteX17" fmla="*/ 6494549 w 7116817"/>
                <a:gd name="connsiteY17" fmla="*/ 385502 h 5582595"/>
                <a:gd name="connsiteX18" fmla="*/ 7092624 w 7116817"/>
                <a:gd name="connsiteY18" fmla="*/ 795256 h 5582595"/>
                <a:gd name="connsiteX19" fmla="*/ 4497157 w 7116817"/>
                <a:gd name="connsiteY19" fmla="*/ 3322436 h 5582595"/>
                <a:gd name="connsiteX20" fmla="*/ 4207311 w 7116817"/>
                <a:gd name="connsiteY20" fmla="*/ 3359522 h 5582595"/>
                <a:gd name="connsiteX21" fmla="*/ 3773924 w 7116817"/>
                <a:gd name="connsiteY21" fmla="*/ 3663343 h 5582595"/>
                <a:gd name="connsiteX22" fmla="*/ 3752397 w 7116817"/>
                <a:gd name="connsiteY22" fmla="*/ 3850009 h 5582595"/>
                <a:gd name="connsiteX23" fmla="*/ 3939277 w 7116817"/>
                <a:gd name="connsiteY23" fmla="*/ 4051606 h 5582595"/>
                <a:gd name="connsiteX24" fmla="*/ 5253728 w 7116817"/>
                <a:gd name="connsiteY24" fmla="*/ 4172373 h 5582595"/>
                <a:gd name="connsiteX25" fmla="*/ 5264491 w 7116817"/>
                <a:gd name="connsiteY25" fmla="*/ 4160582 h 5582595"/>
                <a:gd name="connsiteX26" fmla="*/ 5435941 w 7116817"/>
                <a:gd name="connsiteY26" fmla="*/ 3848773 h 5582595"/>
                <a:gd name="connsiteX27" fmla="*/ 5070562 w 7116817"/>
                <a:gd name="connsiteY27" fmla="*/ 3446151 h 5582595"/>
                <a:gd name="connsiteX28" fmla="*/ 4497157 w 7116817"/>
                <a:gd name="connsiteY28" fmla="*/ 3322436 h 558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16817" h="5582595">
                  <a:moveTo>
                    <a:pt x="7116817" y="3774886"/>
                  </a:moveTo>
                  <a:cubicBezTo>
                    <a:pt x="6991459" y="3894760"/>
                    <a:pt x="6855413" y="4002975"/>
                    <a:pt x="6710386" y="4098201"/>
                  </a:cubicBezTo>
                  <a:cubicBezTo>
                    <a:pt x="6396918" y="4305598"/>
                    <a:pt x="6024014" y="4469633"/>
                    <a:pt x="5632061" y="4572523"/>
                  </a:cubicBezTo>
                  <a:cubicBezTo>
                    <a:pt x="5583226" y="4585199"/>
                    <a:pt x="5534267" y="4597028"/>
                    <a:pt x="5485185" y="4607992"/>
                  </a:cubicBezTo>
                  <a:cubicBezTo>
                    <a:pt x="5354788" y="4726478"/>
                    <a:pt x="5196387" y="4839828"/>
                    <a:pt x="5012459" y="4945191"/>
                  </a:cubicBezTo>
                  <a:cubicBezTo>
                    <a:pt x="4759761" y="5089921"/>
                    <a:pt x="4467915" y="5214968"/>
                    <a:pt x="4145017" y="5316622"/>
                  </a:cubicBezTo>
                  <a:cubicBezTo>
                    <a:pt x="3787449" y="5427653"/>
                    <a:pt x="3420584" y="5506294"/>
                    <a:pt x="3048880" y="5551596"/>
                  </a:cubicBezTo>
                  <a:cubicBezTo>
                    <a:pt x="2889156" y="5571898"/>
                    <a:pt x="2728316" y="5582244"/>
                    <a:pt x="2567296" y="5582596"/>
                  </a:cubicBezTo>
                  <a:cubicBezTo>
                    <a:pt x="2206775" y="5582596"/>
                    <a:pt x="1872543" y="5527253"/>
                    <a:pt x="1569267" y="5416945"/>
                  </a:cubicBezTo>
                  <a:cubicBezTo>
                    <a:pt x="1219337" y="5290681"/>
                    <a:pt x="903507" y="5085129"/>
                    <a:pt x="646580" y="4816436"/>
                  </a:cubicBezTo>
                  <a:cubicBezTo>
                    <a:pt x="207382" y="4358850"/>
                    <a:pt x="69270" y="3861706"/>
                    <a:pt x="63555" y="3840691"/>
                  </a:cubicBezTo>
                  <a:lnTo>
                    <a:pt x="61459" y="3832227"/>
                  </a:lnTo>
                  <a:cubicBezTo>
                    <a:pt x="-108276" y="3098778"/>
                    <a:pt x="75175" y="2373127"/>
                    <a:pt x="591811" y="1733629"/>
                  </a:cubicBezTo>
                  <a:cubicBezTo>
                    <a:pt x="806695" y="1467370"/>
                    <a:pt x="1075967" y="1220890"/>
                    <a:pt x="1391911" y="1000371"/>
                  </a:cubicBezTo>
                  <a:cubicBezTo>
                    <a:pt x="1695568" y="788980"/>
                    <a:pt x="2037802" y="604310"/>
                    <a:pt x="2408515" y="452542"/>
                  </a:cubicBezTo>
                  <a:cubicBezTo>
                    <a:pt x="2779675" y="301022"/>
                    <a:pt x="3164885" y="186357"/>
                    <a:pt x="3558563" y="110209"/>
                  </a:cubicBezTo>
                  <a:cubicBezTo>
                    <a:pt x="3955327" y="32619"/>
                    <a:pt x="4359006" y="-4183"/>
                    <a:pt x="4763285" y="377"/>
                  </a:cubicBezTo>
                  <a:cubicBezTo>
                    <a:pt x="5424892" y="9411"/>
                    <a:pt x="6007345" y="139022"/>
                    <a:pt x="6494549" y="385502"/>
                  </a:cubicBezTo>
                  <a:cubicBezTo>
                    <a:pt x="6711643" y="494302"/>
                    <a:pt x="6912859" y="632158"/>
                    <a:pt x="7092624" y="795256"/>
                  </a:cubicBezTo>
                  <a:moveTo>
                    <a:pt x="4497157" y="3322436"/>
                  </a:moveTo>
                  <a:cubicBezTo>
                    <a:pt x="4399326" y="3322037"/>
                    <a:pt x="4301875" y="3334503"/>
                    <a:pt x="4207311" y="3359522"/>
                  </a:cubicBezTo>
                  <a:cubicBezTo>
                    <a:pt x="4004809" y="3414105"/>
                    <a:pt x="3842789" y="3527741"/>
                    <a:pt x="3773924" y="3663343"/>
                  </a:cubicBezTo>
                  <a:cubicBezTo>
                    <a:pt x="3740776" y="3728672"/>
                    <a:pt x="3733537" y="3791432"/>
                    <a:pt x="3752397" y="3850009"/>
                  </a:cubicBezTo>
                  <a:cubicBezTo>
                    <a:pt x="3775828" y="3922565"/>
                    <a:pt x="3840408" y="3992648"/>
                    <a:pt x="3939277" y="4051606"/>
                  </a:cubicBezTo>
                  <a:cubicBezTo>
                    <a:pt x="4228076" y="4224865"/>
                    <a:pt x="4725662" y="4267561"/>
                    <a:pt x="5253728" y="4172373"/>
                  </a:cubicBezTo>
                  <a:cubicBezTo>
                    <a:pt x="5257442" y="4168475"/>
                    <a:pt x="5260967" y="4164481"/>
                    <a:pt x="5264491" y="4160582"/>
                  </a:cubicBezTo>
                  <a:cubicBezTo>
                    <a:pt x="5364123" y="4049989"/>
                    <a:pt x="5423463" y="3941869"/>
                    <a:pt x="5435941" y="3848773"/>
                  </a:cubicBezTo>
                  <a:cubicBezTo>
                    <a:pt x="5457372" y="3692061"/>
                    <a:pt x="5334499" y="3556554"/>
                    <a:pt x="5070562" y="3446151"/>
                  </a:cubicBezTo>
                  <a:cubicBezTo>
                    <a:pt x="4849010" y="3353341"/>
                    <a:pt x="4655843" y="3322436"/>
                    <a:pt x="4497157" y="332243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84A659C-7D87-064C-9882-BE3DEFFF9FAF}"/>
                </a:ext>
              </a:extLst>
            </p:cNvPr>
            <p:cNvSpPr/>
            <p:nvPr/>
          </p:nvSpPr>
          <p:spPr>
            <a:xfrm>
              <a:off x="8066627" y="3637062"/>
              <a:ext cx="2448408" cy="1636352"/>
            </a:xfrm>
            <a:custGeom>
              <a:avLst/>
              <a:gdLst>
                <a:gd name="connsiteX0" fmla="*/ 0 w 2448408"/>
                <a:gd name="connsiteY0" fmla="*/ 1636353 h 1636352"/>
                <a:gd name="connsiteX1" fmla="*/ 1786794 w 2448408"/>
                <a:gd name="connsiteY1" fmla="*/ 1089095 h 1636352"/>
                <a:gd name="connsiteX2" fmla="*/ 2274570 w 2448408"/>
                <a:gd name="connsiteY2" fmla="*/ 714430 h 1636352"/>
                <a:gd name="connsiteX3" fmla="*/ 2446020 w 2448408"/>
                <a:gd name="connsiteY3" fmla="*/ 402622 h 1636352"/>
                <a:gd name="connsiteX4" fmla="*/ 2080641 w 2448408"/>
                <a:gd name="connsiteY4" fmla="*/ 0 h 16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408" h="1636352">
                  <a:moveTo>
                    <a:pt x="0" y="1636353"/>
                  </a:moveTo>
                  <a:cubicBezTo>
                    <a:pt x="685800" y="1550770"/>
                    <a:pt x="1320736" y="1356020"/>
                    <a:pt x="1786794" y="1089095"/>
                  </a:cubicBezTo>
                  <a:cubicBezTo>
                    <a:pt x="1990154" y="972512"/>
                    <a:pt x="2158841" y="842996"/>
                    <a:pt x="2274570" y="714430"/>
                  </a:cubicBezTo>
                  <a:cubicBezTo>
                    <a:pt x="2374202" y="603838"/>
                    <a:pt x="2433542" y="495718"/>
                    <a:pt x="2446020" y="402622"/>
                  </a:cubicBezTo>
                  <a:cubicBezTo>
                    <a:pt x="2467451" y="245910"/>
                    <a:pt x="2344579" y="110403"/>
                    <a:pt x="2080641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701C4AE-FF1A-BA46-B01C-DAA7BBA36DBF}"/>
                </a:ext>
              </a:extLst>
            </p:cNvPr>
            <p:cNvSpPr/>
            <p:nvPr/>
          </p:nvSpPr>
          <p:spPr>
            <a:xfrm>
              <a:off x="8125586" y="3200967"/>
              <a:ext cx="2863680" cy="2541728"/>
            </a:xfrm>
            <a:custGeom>
              <a:avLst/>
              <a:gdLst>
                <a:gd name="connsiteX0" fmla="*/ 2205133 w 2863680"/>
                <a:gd name="connsiteY0" fmla="*/ 0 h 2541728"/>
                <a:gd name="connsiteX1" fmla="*/ 2715864 w 2863680"/>
                <a:gd name="connsiteY1" fmla="*/ 367723 h 2541728"/>
                <a:gd name="connsiteX2" fmla="*/ 2856738 w 2863680"/>
                <a:gd name="connsiteY2" fmla="*/ 902809 h 2541728"/>
                <a:gd name="connsiteX3" fmla="*/ 1963579 w 2863680"/>
                <a:gd name="connsiteY3" fmla="*/ 1935324 h 2541728"/>
                <a:gd name="connsiteX4" fmla="*/ 1096137 w 2863680"/>
                <a:gd name="connsiteY4" fmla="*/ 2306756 h 2541728"/>
                <a:gd name="connsiteX5" fmla="*/ 0 w 2863680"/>
                <a:gd name="connsiteY5" fmla="*/ 2541729 h 254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3680" h="2541728">
                  <a:moveTo>
                    <a:pt x="2205133" y="0"/>
                  </a:moveTo>
                  <a:cubicBezTo>
                    <a:pt x="2432590" y="95093"/>
                    <a:pt x="2604421" y="218713"/>
                    <a:pt x="2715864" y="367723"/>
                  </a:cubicBezTo>
                  <a:cubicBezTo>
                    <a:pt x="2834355" y="525862"/>
                    <a:pt x="2883027" y="710912"/>
                    <a:pt x="2856738" y="902809"/>
                  </a:cubicBezTo>
                  <a:cubicBezTo>
                    <a:pt x="2806732" y="1267299"/>
                    <a:pt x="2489550" y="1633975"/>
                    <a:pt x="1963579" y="1935324"/>
                  </a:cubicBezTo>
                  <a:cubicBezTo>
                    <a:pt x="1710881" y="2080055"/>
                    <a:pt x="1419035" y="2205102"/>
                    <a:pt x="1096137" y="2306756"/>
                  </a:cubicBezTo>
                  <a:cubicBezTo>
                    <a:pt x="738569" y="2417785"/>
                    <a:pt x="371704" y="2496427"/>
                    <a:pt x="0" y="2541729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8E30438-1A3F-664C-993D-34EEBFBF41D1}"/>
                </a:ext>
              </a:extLst>
            </p:cNvPr>
            <p:cNvSpPr/>
            <p:nvPr/>
          </p:nvSpPr>
          <p:spPr>
            <a:xfrm>
              <a:off x="5313580" y="427294"/>
              <a:ext cx="6877372" cy="5110130"/>
            </a:xfrm>
            <a:custGeom>
              <a:avLst/>
              <a:gdLst>
                <a:gd name="connsiteX0" fmla="*/ 6877372 w 6877372"/>
                <a:gd name="connsiteY0" fmla="*/ 920985 h 5110130"/>
                <a:gd name="connsiteX1" fmla="*/ 4523173 w 6877372"/>
                <a:gd name="connsiteY1" fmla="*/ 489 h 5110130"/>
                <a:gd name="connsiteX2" fmla="*/ 55376 w 6877372"/>
                <a:gd name="connsiteY2" fmla="*/ 3542687 h 5110130"/>
                <a:gd name="connsiteX3" fmla="*/ 2782479 w 6877372"/>
                <a:gd name="connsiteY3" fmla="*/ 5080809 h 5110130"/>
                <a:gd name="connsiteX4" fmla="*/ 4925795 w 6877372"/>
                <a:gd name="connsiteY4" fmla="*/ 2991721 h 5110130"/>
                <a:gd name="connsiteX5" fmla="*/ 3580389 w 6877372"/>
                <a:gd name="connsiteY5" fmla="*/ 4017865 h 5110130"/>
                <a:gd name="connsiteX6" fmla="*/ 4675764 w 6877372"/>
                <a:gd name="connsiteY6" fmla="*/ 4215847 h 511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7372" h="5110130">
                  <a:moveTo>
                    <a:pt x="6877372" y="920985"/>
                  </a:moveTo>
                  <a:cubicBezTo>
                    <a:pt x="6431697" y="396264"/>
                    <a:pt x="5643885" y="15704"/>
                    <a:pt x="4523173" y="489"/>
                  </a:cubicBezTo>
                  <a:cubicBezTo>
                    <a:pt x="2159354" y="-31652"/>
                    <a:pt x="-411444" y="1524823"/>
                    <a:pt x="55376" y="3542687"/>
                  </a:cubicBezTo>
                  <a:cubicBezTo>
                    <a:pt x="55376" y="3542687"/>
                    <a:pt x="547438" y="5360857"/>
                    <a:pt x="2782479" y="5080809"/>
                  </a:cubicBezTo>
                  <a:cubicBezTo>
                    <a:pt x="5017521" y="4800762"/>
                    <a:pt x="6176523" y="3515110"/>
                    <a:pt x="4925795" y="2991721"/>
                  </a:cubicBezTo>
                  <a:cubicBezTo>
                    <a:pt x="3675067" y="2468331"/>
                    <a:pt x="2761810" y="3526616"/>
                    <a:pt x="3580389" y="4017865"/>
                  </a:cubicBezTo>
                  <a:cubicBezTo>
                    <a:pt x="3848136" y="4178571"/>
                    <a:pt x="4242281" y="4243424"/>
                    <a:pt x="4675764" y="4215847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F7756C5-7303-D14E-A6DC-9EF9EA4B73C9}"/>
                </a:ext>
              </a:extLst>
            </p:cNvPr>
            <p:cNvSpPr/>
            <p:nvPr/>
          </p:nvSpPr>
          <p:spPr>
            <a:xfrm>
              <a:off x="10836973" y="3622227"/>
              <a:ext cx="1353978" cy="857829"/>
            </a:xfrm>
            <a:custGeom>
              <a:avLst/>
              <a:gdLst>
                <a:gd name="connsiteX0" fmla="*/ 0 w 1353978"/>
                <a:gd name="connsiteY0" fmla="*/ 857830 h 857829"/>
                <a:gd name="connsiteX1" fmla="*/ 1353979 w 1353978"/>
                <a:gd name="connsiteY1" fmla="*/ 0 h 8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978" h="857829">
                  <a:moveTo>
                    <a:pt x="0" y="857830"/>
                  </a:moveTo>
                  <a:cubicBezTo>
                    <a:pt x="518350" y="691513"/>
                    <a:pt x="1014794" y="403953"/>
                    <a:pt x="1353979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0F8594-9A8D-C246-8356-42E61BC70E65}"/>
                </a:ext>
              </a:extLst>
            </p:cNvPr>
            <p:cNvSpPr/>
            <p:nvPr/>
          </p:nvSpPr>
          <p:spPr>
            <a:xfrm>
              <a:off x="11572727" y="4435934"/>
              <a:ext cx="619272" cy="666747"/>
            </a:xfrm>
            <a:custGeom>
              <a:avLst/>
              <a:gdLst>
                <a:gd name="connsiteX0" fmla="*/ 619273 w 619272"/>
                <a:gd name="connsiteY0" fmla="*/ 0 h 666747"/>
                <a:gd name="connsiteX1" fmla="*/ 584125 w 619272"/>
                <a:gd name="connsiteY1" fmla="*/ 29764 h 666747"/>
                <a:gd name="connsiteX2" fmla="*/ 580792 w 619272"/>
                <a:gd name="connsiteY2" fmla="*/ 37657 h 666747"/>
                <a:gd name="connsiteX3" fmla="*/ 409723 w 619272"/>
                <a:gd name="connsiteY3" fmla="*/ 118295 h 666747"/>
                <a:gd name="connsiteX4" fmla="*/ 395816 w 619272"/>
                <a:gd name="connsiteY4" fmla="*/ 157473 h 666747"/>
                <a:gd name="connsiteX5" fmla="*/ 148785 w 619272"/>
                <a:gd name="connsiteY5" fmla="*/ 238378 h 666747"/>
                <a:gd name="connsiteX6" fmla="*/ 133498 w 619272"/>
                <a:gd name="connsiteY6" fmla="*/ 361637 h 666747"/>
                <a:gd name="connsiteX7" fmla="*/ 2329 w 619272"/>
                <a:gd name="connsiteY7" fmla="*/ 447648 h 666747"/>
                <a:gd name="connsiteX8" fmla="*/ 88482 w 619272"/>
                <a:gd name="connsiteY8" fmla="*/ 578600 h 666747"/>
                <a:gd name="connsiteX9" fmla="*/ 192171 w 619272"/>
                <a:gd name="connsiteY9" fmla="*/ 545641 h 666747"/>
                <a:gd name="connsiteX10" fmla="*/ 385605 w 619272"/>
                <a:gd name="connsiteY10" fmla="*/ 640534 h 666747"/>
                <a:gd name="connsiteX11" fmla="*/ 395816 w 619272"/>
                <a:gd name="connsiteY11" fmla="*/ 636645 h 666747"/>
                <a:gd name="connsiteX12" fmla="*/ 467978 w 619272"/>
                <a:gd name="connsiteY12" fmla="*/ 661217 h 666747"/>
                <a:gd name="connsiteX13" fmla="*/ 492590 w 619272"/>
                <a:gd name="connsiteY13" fmla="*/ 589184 h 666747"/>
                <a:gd name="connsiteX14" fmla="*/ 471444 w 619272"/>
                <a:gd name="connsiteY14" fmla="*/ 566466 h 666747"/>
                <a:gd name="connsiteX15" fmla="*/ 471444 w 619272"/>
                <a:gd name="connsiteY15" fmla="*/ 566466 h 666747"/>
                <a:gd name="connsiteX16" fmla="*/ 487066 w 619272"/>
                <a:gd name="connsiteY16" fmla="*/ 516448 h 666747"/>
                <a:gd name="connsiteX17" fmla="*/ 618225 w 619272"/>
                <a:gd name="connsiteY17" fmla="*/ 498570 h 66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9272" h="666747">
                  <a:moveTo>
                    <a:pt x="619273" y="0"/>
                  </a:moveTo>
                  <a:cubicBezTo>
                    <a:pt x="604042" y="4831"/>
                    <a:pt x="591384" y="15548"/>
                    <a:pt x="584125" y="29764"/>
                  </a:cubicBezTo>
                  <a:cubicBezTo>
                    <a:pt x="582839" y="32313"/>
                    <a:pt x="581725" y="34956"/>
                    <a:pt x="580792" y="37657"/>
                  </a:cubicBezTo>
                  <a:cubicBezTo>
                    <a:pt x="512059" y="22775"/>
                    <a:pt x="441889" y="55857"/>
                    <a:pt x="409723" y="118295"/>
                  </a:cubicBezTo>
                  <a:cubicBezTo>
                    <a:pt x="403398" y="130695"/>
                    <a:pt x="398721" y="143866"/>
                    <a:pt x="395816" y="157473"/>
                  </a:cubicBezTo>
                  <a:cubicBezTo>
                    <a:pt x="305224" y="111715"/>
                    <a:pt x="194629" y="147936"/>
                    <a:pt x="148785" y="238378"/>
                  </a:cubicBezTo>
                  <a:cubicBezTo>
                    <a:pt x="129497" y="276434"/>
                    <a:pt x="124087" y="320024"/>
                    <a:pt x="133498" y="361637"/>
                  </a:cubicBezTo>
                  <a:cubicBezTo>
                    <a:pt x="73490" y="349228"/>
                    <a:pt x="14759" y="387730"/>
                    <a:pt x="2329" y="447648"/>
                  </a:cubicBezTo>
                  <a:cubicBezTo>
                    <a:pt x="-10101" y="507557"/>
                    <a:pt x="28466" y="566181"/>
                    <a:pt x="88482" y="578600"/>
                  </a:cubicBezTo>
                  <a:cubicBezTo>
                    <a:pt x="126439" y="586446"/>
                    <a:pt x="165749" y="573950"/>
                    <a:pt x="192171" y="545641"/>
                  </a:cubicBezTo>
                  <a:cubicBezTo>
                    <a:pt x="219337" y="625177"/>
                    <a:pt x="305948" y="667654"/>
                    <a:pt x="385605" y="640534"/>
                  </a:cubicBezTo>
                  <a:cubicBezTo>
                    <a:pt x="389053" y="639355"/>
                    <a:pt x="392463" y="638062"/>
                    <a:pt x="395816" y="636645"/>
                  </a:cubicBezTo>
                  <a:cubicBezTo>
                    <a:pt x="408942" y="663328"/>
                    <a:pt x="441250" y="674330"/>
                    <a:pt x="467978" y="661217"/>
                  </a:cubicBezTo>
                  <a:cubicBezTo>
                    <a:pt x="494695" y="648113"/>
                    <a:pt x="505716" y="615857"/>
                    <a:pt x="492590" y="589184"/>
                  </a:cubicBezTo>
                  <a:cubicBezTo>
                    <a:pt x="487923" y="579703"/>
                    <a:pt x="480569" y="571801"/>
                    <a:pt x="471444" y="566466"/>
                  </a:cubicBezTo>
                  <a:lnTo>
                    <a:pt x="471444" y="566466"/>
                  </a:lnTo>
                  <a:cubicBezTo>
                    <a:pt x="479522" y="550824"/>
                    <a:pt x="484808" y="533897"/>
                    <a:pt x="487066" y="516448"/>
                  </a:cubicBezTo>
                  <a:cubicBezTo>
                    <a:pt x="531014" y="532851"/>
                    <a:pt x="580287" y="526137"/>
                    <a:pt x="618225" y="49857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B08489F-5525-4B49-9AF0-5CE62B23B72E}"/>
                </a:ext>
              </a:extLst>
            </p:cNvPr>
            <p:cNvSpPr/>
            <p:nvPr/>
          </p:nvSpPr>
          <p:spPr>
            <a:xfrm>
              <a:off x="11921108" y="4742302"/>
              <a:ext cx="101862" cy="107666"/>
            </a:xfrm>
            <a:custGeom>
              <a:avLst/>
              <a:gdLst>
                <a:gd name="connsiteX0" fmla="*/ 23241 w 101862"/>
                <a:gd name="connsiteY0" fmla="*/ 101675 h 107666"/>
                <a:gd name="connsiteX1" fmla="*/ 95860 w 101862"/>
                <a:gd name="connsiteY1" fmla="*/ 78491 h 107666"/>
                <a:gd name="connsiteX2" fmla="*/ 72637 w 101862"/>
                <a:gd name="connsiteY2" fmla="*/ 5992 h 107666"/>
                <a:gd name="connsiteX3" fmla="*/ 19 w 101862"/>
                <a:gd name="connsiteY3" fmla="*/ 29176 h 107666"/>
                <a:gd name="connsiteX4" fmla="*/ 0 w 101862"/>
                <a:gd name="connsiteY4" fmla="*/ 29214 h 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62" h="107666">
                  <a:moveTo>
                    <a:pt x="23241" y="101675"/>
                  </a:moveTo>
                  <a:cubicBezTo>
                    <a:pt x="49711" y="115292"/>
                    <a:pt x="82220" y="104917"/>
                    <a:pt x="95860" y="78491"/>
                  </a:cubicBezTo>
                  <a:cubicBezTo>
                    <a:pt x="109500" y="52074"/>
                    <a:pt x="99108" y="19610"/>
                    <a:pt x="72637" y="5992"/>
                  </a:cubicBezTo>
                  <a:cubicBezTo>
                    <a:pt x="46177" y="-7625"/>
                    <a:pt x="13659" y="2750"/>
                    <a:pt x="19" y="29176"/>
                  </a:cubicBezTo>
                  <a:cubicBezTo>
                    <a:pt x="9" y="29185"/>
                    <a:pt x="9" y="29204"/>
                    <a:pt x="0" y="29214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26181C7-E1D1-8C41-86C1-B4FBD36A7E94}"/>
                </a:ext>
              </a:extLst>
            </p:cNvPr>
            <p:cNvSpPr/>
            <p:nvPr/>
          </p:nvSpPr>
          <p:spPr>
            <a:xfrm>
              <a:off x="11509114" y="4662774"/>
              <a:ext cx="364684" cy="298316"/>
            </a:xfrm>
            <a:custGeom>
              <a:avLst/>
              <a:gdLst>
                <a:gd name="connsiteX0" fmla="*/ 152629 w 364684"/>
                <a:gd name="connsiteY0" fmla="*/ 270875 h 298316"/>
                <a:gd name="connsiteX1" fmla="*/ 155867 w 364684"/>
                <a:gd name="connsiteY1" fmla="*/ 272777 h 298316"/>
                <a:gd name="connsiteX2" fmla="*/ 309686 w 364684"/>
                <a:gd name="connsiteY2" fmla="*/ 223177 h 298316"/>
                <a:gd name="connsiteX3" fmla="*/ 311410 w 364684"/>
                <a:gd name="connsiteY3" fmla="*/ 122721 h 298316"/>
                <a:gd name="connsiteX4" fmla="*/ 363778 w 364684"/>
                <a:gd name="connsiteY4" fmla="*/ 88164 h 298316"/>
                <a:gd name="connsiteX5" fmla="*/ 329165 w 364684"/>
                <a:gd name="connsiteY5" fmla="*/ 35882 h 298316"/>
                <a:gd name="connsiteX6" fmla="*/ 303980 w 364684"/>
                <a:gd name="connsiteY6" fmla="*/ 38088 h 298316"/>
                <a:gd name="connsiteX7" fmla="*/ 225914 w 364684"/>
                <a:gd name="connsiteY7" fmla="*/ 4197 h 298316"/>
                <a:gd name="connsiteX8" fmla="*/ 187776 w 364684"/>
                <a:gd name="connsiteY8" fmla="*/ 59484 h 298316"/>
                <a:gd name="connsiteX9" fmla="*/ 106909 w 364684"/>
                <a:gd name="connsiteY9" fmla="*/ 119297 h 298316"/>
                <a:gd name="connsiteX10" fmla="*/ 105384 w 364684"/>
                <a:gd name="connsiteY10" fmla="*/ 122626 h 298316"/>
                <a:gd name="connsiteX11" fmla="*/ 1581 w 364684"/>
                <a:gd name="connsiteY11" fmla="*/ 193118 h 298316"/>
                <a:gd name="connsiteX12" fmla="*/ 72190 w 364684"/>
                <a:gd name="connsiteY12" fmla="*/ 296749 h 298316"/>
                <a:gd name="connsiteX13" fmla="*/ 153009 w 364684"/>
                <a:gd name="connsiteY13" fmla="*/ 270875 h 2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4684" h="298316">
                  <a:moveTo>
                    <a:pt x="152629" y="270875"/>
                  </a:moveTo>
                  <a:cubicBezTo>
                    <a:pt x="153676" y="271569"/>
                    <a:pt x="154752" y="272197"/>
                    <a:pt x="155867" y="272777"/>
                  </a:cubicBezTo>
                  <a:cubicBezTo>
                    <a:pt x="212064" y="301485"/>
                    <a:pt x="280930" y="279281"/>
                    <a:pt x="309686" y="223177"/>
                  </a:cubicBezTo>
                  <a:cubicBezTo>
                    <a:pt x="325793" y="191758"/>
                    <a:pt x="326431" y="154672"/>
                    <a:pt x="311410" y="122721"/>
                  </a:cubicBezTo>
                  <a:cubicBezTo>
                    <a:pt x="335432" y="127618"/>
                    <a:pt x="358873" y="112147"/>
                    <a:pt x="363778" y="88164"/>
                  </a:cubicBezTo>
                  <a:cubicBezTo>
                    <a:pt x="368684" y="64182"/>
                    <a:pt x="353187" y="40780"/>
                    <a:pt x="329165" y="35882"/>
                  </a:cubicBezTo>
                  <a:cubicBezTo>
                    <a:pt x="320735" y="34171"/>
                    <a:pt x="311982" y="34931"/>
                    <a:pt x="303980" y="38088"/>
                  </a:cubicBezTo>
                  <a:cubicBezTo>
                    <a:pt x="291798" y="7202"/>
                    <a:pt x="256841" y="-7965"/>
                    <a:pt x="225914" y="4197"/>
                  </a:cubicBezTo>
                  <a:cubicBezTo>
                    <a:pt x="203111" y="13155"/>
                    <a:pt x="188033" y="35026"/>
                    <a:pt x="187776" y="59484"/>
                  </a:cubicBezTo>
                  <a:cubicBezTo>
                    <a:pt x="153009" y="65865"/>
                    <a:pt x="123148" y="87945"/>
                    <a:pt x="106909" y="119297"/>
                  </a:cubicBezTo>
                  <a:cubicBezTo>
                    <a:pt x="106346" y="120382"/>
                    <a:pt x="105832" y="121494"/>
                    <a:pt x="105384" y="122626"/>
                  </a:cubicBezTo>
                  <a:cubicBezTo>
                    <a:pt x="57226" y="113478"/>
                    <a:pt x="10744" y="145039"/>
                    <a:pt x="1581" y="193118"/>
                  </a:cubicBezTo>
                  <a:cubicBezTo>
                    <a:pt x="-7582" y="241206"/>
                    <a:pt x="24022" y="287602"/>
                    <a:pt x="72190" y="296749"/>
                  </a:cubicBezTo>
                  <a:cubicBezTo>
                    <a:pt x="101784" y="302379"/>
                    <a:pt x="132216" y="292632"/>
                    <a:pt x="153009" y="270875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0DDB392-CD5C-2A40-B2AE-B8A4CEFEB3DB}"/>
                </a:ext>
              </a:extLst>
            </p:cNvPr>
            <p:cNvSpPr/>
            <p:nvPr/>
          </p:nvSpPr>
          <p:spPr>
            <a:xfrm>
              <a:off x="4346750" y="2878696"/>
              <a:ext cx="545174" cy="838967"/>
            </a:xfrm>
            <a:custGeom>
              <a:avLst/>
              <a:gdLst>
                <a:gd name="connsiteX0" fmla="*/ 269064 w 545174"/>
                <a:gd name="connsiteY0" fmla="*/ 122957 h 838967"/>
                <a:gd name="connsiteX1" fmla="*/ 71054 w 545174"/>
                <a:gd name="connsiteY1" fmla="*/ 207923 h 838967"/>
                <a:gd name="connsiteX2" fmla="*/ 67420 w 545174"/>
                <a:gd name="connsiteY2" fmla="*/ 218050 h 838967"/>
                <a:gd name="connsiteX3" fmla="*/ 1730 w 545174"/>
                <a:gd name="connsiteY3" fmla="*/ 256686 h 838967"/>
                <a:gd name="connsiteX4" fmla="*/ 40429 w 545174"/>
                <a:gd name="connsiteY4" fmla="*/ 322271 h 838967"/>
                <a:gd name="connsiteX5" fmla="*/ 71516 w 545174"/>
                <a:gd name="connsiteY5" fmla="*/ 321035 h 838967"/>
                <a:gd name="connsiteX6" fmla="*/ 71516 w 545174"/>
                <a:gd name="connsiteY6" fmla="*/ 321035 h 838967"/>
                <a:gd name="connsiteX7" fmla="*/ 99424 w 545174"/>
                <a:gd name="connsiteY7" fmla="*/ 365443 h 838967"/>
                <a:gd name="connsiteX8" fmla="*/ 44635 w 545174"/>
                <a:gd name="connsiteY8" fmla="*/ 554573 h 838967"/>
                <a:gd name="connsiteX9" fmla="*/ 85518 w 545174"/>
                <a:gd name="connsiteY9" fmla="*/ 600512 h 838967"/>
                <a:gd name="connsiteX10" fmla="*/ 115951 w 545174"/>
                <a:gd name="connsiteY10" fmla="*/ 717666 h 838967"/>
                <a:gd name="connsiteX11" fmla="*/ 189245 w 545174"/>
                <a:gd name="connsiteY11" fmla="*/ 724132 h 838967"/>
                <a:gd name="connsiteX12" fmla="*/ 290400 w 545174"/>
                <a:gd name="connsiteY12" fmla="*/ 778525 h 838967"/>
                <a:gd name="connsiteX13" fmla="*/ 350257 w 545174"/>
                <a:gd name="connsiteY13" fmla="*/ 838966 h 838967"/>
                <a:gd name="connsiteX14" fmla="*/ 410794 w 545174"/>
                <a:gd name="connsiteY14" fmla="*/ 779201 h 838967"/>
                <a:gd name="connsiteX15" fmla="*/ 406224 w 545174"/>
                <a:gd name="connsiteY15" fmla="*/ 755893 h 838967"/>
                <a:gd name="connsiteX16" fmla="*/ 402319 w 545174"/>
                <a:gd name="connsiteY16" fmla="*/ 748286 h 838967"/>
                <a:gd name="connsiteX17" fmla="*/ 452040 w 545174"/>
                <a:gd name="connsiteY17" fmla="*/ 566374 h 838967"/>
                <a:gd name="connsiteX18" fmla="*/ 431370 w 545174"/>
                <a:gd name="connsiteY18" fmla="*/ 530334 h 838967"/>
                <a:gd name="connsiteX19" fmla="*/ 531213 w 545174"/>
                <a:gd name="connsiteY19" fmla="*/ 290539 h 838967"/>
                <a:gd name="connsiteX20" fmla="*/ 446991 w 545174"/>
                <a:gd name="connsiteY20" fmla="*/ 198175 h 838967"/>
                <a:gd name="connsiteX21" fmla="*/ 466687 w 545174"/>
                <a:gd name="connsiteY21" fmla="*/ 42880 h 838967"/>
                <a:gd name="connsiteX22" fmla="*/ 311133 w 545174"/>
                <a:gd name="connsiteY22" fmla="*/ 23215 h 838967"/>
                <a:gd name="connsiteX23" fmla="*/ 268874 w 545174"/>
                <a:gd name="connsiteY23" fmla="*/ 122957 h 8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45174" h="838967">
                  <a:moveTo>
                    <a:pt x="269064" y="122957"/>
                  </a:moveTo>
                  <a:cubicBezTo>
                    <a:pt x="190883" y="91833"/>
                    <a:pt x="102231" y="129870"/>
                    <a:pt x="71054" y="207923"/>
                  </a:cubicBezTo>
                  <a:cubicBezTo>
                    <a:pt x="69724" y="211260"/>
                    <a:pt x="68512" y="214636"/>
                    <a:pt x="67420" y="218050"/>
                  </a:cubicBezTo>
                  <a:cubicBezTo>
                    <a:pt x="38594" y="210604"/>
                    <a:pt x="9183" y="227911"/>
                    <a:pt x="1730" y="256686"/>
                  </a:cubicBezTo>
                  <a:cubicBezTo>
                    <a:pt x="-5724" y="285461"/>
                    <a:pt x="11602" y="314825"/>
                    <a:pt x="40429" y="322271"/>
                  </a:cubicBezTo>
                  <a:cubicBezTo>
                    <a:pt x="50687" y="324915"/>
                    <a:pt x="61500" y="324487"/>
                    <a:pt x="71516" y="321035"/>
                  </a:cubicBezTo>
                  <a:lnTo>
                    <a:pt x="71516" y="321035"/>
                  </a:lnTo>
                  <a:cubicBezTo>
                    <a:pt x="78175" y="337334"/>
                    <a:pt x="87618" y="352368"/>
                    <a:pt x="99424" y="365443"/>
                  </a:cubicBezTo>
                  <a:cubicBezTo>
                    <a:pt x="31981" y="402567"/>
                    <a:pt x="7451" y="487238"/>
                    <a:pt x="44635" y="554573"/>
                  </a:cubicBezTo>
                  <a:cubicBezTo>
                    <a:pt x="54665" y="572735"/>
                    <a:pt x="68632" y="588426"/>
                    <a:pt x="85518" y="600512"/>
                  </a:cubicBezTo>
                  <a:cubicBezTo>
                    <a:pt x="61516" y="641250"/>
                    <a:pt x="75141" y="693703"/>
                    <a:pt x="115951" y="717666"/>
                  </a:cubicBezTo>
                  <a:cubicBezTo>
                    <a:pt x="138167" y="730713"/>
                    <a:pt x="165083" y="733090"/>
                    <a:pt x="189245" y="724132"/>
                  </a:cubicBezTo>
                  <a:cubicBezTo>
                    <a:pt x="214793" y="754467"/>
                    <a:pt x="250974" y="773923"/>
                    <a:pt x="290400" y="778525"/>
                  </a:cubicBezTo>
                  <a:cubicBezTo>
                    <a:pt x="290213" y="811713"/>
                    <a:pt x="317011" y="838776"/>
                    <a:pt x="350257" y="838966"/>
                  </a:cubicBezTo>
                  <a:cubicBezTo>
                    <a:pt x="383503" y="839147"/>
                    <a:pt x="410607" y="812397"/>
                    <a:pt x="410794" y="779201"/>
                  </a:cubicBezTo>
                  <a:cubicBezTo>
                    <a:pt x="410839" y="771203"/>
                    <a:pt x="409286" y="763282"/>
                    <a:pt x="406224" y="755893"/>
                  </a:cubicBezTo>
                  <a:cubicBezTo>
                    <a:pt x="405096" y="753269"/>
                    <a:pt x="403791" y="750730"/>
                    <a:pt x="402319" y="748286"/>
                  </a:cubicBezTo>
                  <a:cubicBezTo>
                    <a:pt x="458179" y="705846"/>
                    <a:pt x="478565" y="631255"/>
                    <a:pt x="452040" y="566374"/>
                  </a:cubicBezTo>
                  <a:cubicBezTo>
                    <a:pt x="446832" y="553470"/>
                    <a:pt x="439878" y="541345"/>
                    <a:pt x="431370" y="530334"/>
                  </a:cubicBezTo>
                  <a:cubicBezTo>
                    <a:pt x="525268" y="491641"/>
                    <a:pt x="569969" y="384281"/>
                    <a:pt x="531213" y="290539"/>
                  </a:cubicBezTo>
                  <a:cubicBezTo>
                    <a:pt x="514813" y="250876"/>
                    <a:pt x="485014" y="218192"/>
                    <a:pt x="446991" y="198175"/>
                  </a:cubicBezTo>
                  <a:cubicBezTo>
                    <a:pt x="495385" y="160718"/>
                    <a:pt x="504203" y="91196"/>
                    <a:pt x="466687" y="42880"/>
                  </a:cubicBezTo>
                  <a:cubicBezTo>
                    <a:pt x="429171" y="-5437"/>
                    <a:pt x="359527" y="-14242"/>
                    <a:pt x="311133" y="23215"/>
                  </a:cubicBezTo>
                  <a:cubicBezTo>
                    <a:pt x="280605" y="46845"/>
                    <a:pt x="264595" y="84635"/>
                    <a:pt x="268874" y="122957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7488FEB-04D4-C243-AE34-00C087D31A85}"/>
                </a:ext>
              </a:extLst>
            </p:cNvPr>
            <p:cNvSpPr/>
            <p:nvPr/>
          </p:nvSpPr>
          <p:spPr>
            <a:xfrm>
              <a:off x="4570333" y="3227022"/>
              <a:ext cx="107851" cy="103676"/>
            </a:xfrm>
            <a:custGeom>
              <a:avLst/>
              <a:gdLst>
                <a:gd name="connsiteX0" fmla="*/ 33575 w 107851"/>
                <a:gd name="connsiteY0" fmla="*/ 0 h 103676"/>
                <a:gd name="connsiteX1" fmla="*/ 4003 w 107851"/>
                <a:gd name="connsiteY1" fmla="*/ 70159 h 103676"/>
                <a:gd name="connsiteX2" fmla="*/ 74277 w 107851"/>
                <a:gd name="connsiteY2" fmla="*/ 99676 h 103676"/>
                <a:gd name="connsiteX3" fmla="*/ 103870 w 107851"/>
                <a:gd name="connsiteY3" fmla="*/ 29574 h 10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51" h="103676">
                  <a:moveTo>
                    <a:pt x="33575" y="0"/>
                  </a:moveTo>
                  <a:cubicBezTo>
                    <a:pt x="6003" y="11221"/>
                    <a:pt x="-7237" y="42630"/>
                    <a:pt x="4003" y="70159"/>
                  </a:cubicBezTo>
                  <a:cubicBezTo>
                    <a:pt x="15242" y="97679"/>
                    <a:pt x="46705" y="110906"/>
                    <a:pt x="74277" y="99676"/>
                  </a:cubicBezTo>
                  <a:cubicBezTo>
                    <a:pt x="101828" y="88465"/>
                    <a:pt x="115073" y="57094"/>
                    <a:pt x="103870" y="29574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3C01F5C-2781-C644-9CD4-D8F27FAD9FBA}"/>
                </a:ext>
              </a:extLst>
            </p:cNvPr>
            <p:cNvSpPr/>
            <p:nvPr/>
          </p:nvSpPr>
          <p:spPr>
            <a:xfrm>
              <a:off x="4645181" y="2857269"/>
              <a:ext cx="251569" cy="393279"/>
            </a:xfrm>
            <a:custGeom>
              <a:avLst/>
              <a:gdLst>
                <a:gd name="connsiteX0" fmla="*/ 74170 w 251569"/>
                <a:gd name="connsiteY0" fmla="*/ 97408 h 393279"/>
                <a:gd name="connsiteX1" fmla="*/ 70646 w 251569"/>
                <a:gd name="connsiteY1" fmla="*/ 98644 h 393279"/>
                <a:gd name="connsiteX2" fmla="*/ 8707 w 251569"/>
                <a:gd name="connsiteY2" fmla="*/ 247702 h 393279"/>
                <a:gd name="connsiteX3" fmla="*/ 83695 w 251569"/>
                <a:gd name="connsiteY3" fmla="*/ 314029 h 393279"/>
                <a:gd name="connsiteX4" fmla="*/ 76012 w 251569"/>
                <a:gd name="connsiteY4" fmla="*/ 376229 h 393279"/>
                <a:gd name="connsiteX5" fmla="*/ 138313 w 251569"/>
                <a:gd name="connsiteY5" fmla="*/ 383894 h 393279"/>
                <a:gd name="connsiteX6" fmla="*/ 152942 w 251569"/>
                <a:gd name="connsiteY6" fmla="*/ 363477 h 393279"/>
                <a:gd name="connsiteX7" fmla="*/ 229856 w 251569"/>
                <a:gd name="connsiteY7" fmla="*/ 327047 h 393279"/>
                <a:gd name="connsiteX8" fmla="*/ 212569 w 251569"/>
                <a:gd name="connsiteY8" fmla="*/ 261443 h 393279"/>
                <a:gd name="connsiteX9" fmla="*/ 219712 w 251569"/>
                <a:gd name="connsiteY9" fmla="*/ 161215 h 393279"/>
                <a:gd name="connsiteX10" fmla="*/ 218188 w 251569"/>
                <a:gd name="connsiteY10" fmla="*/ 157887 h 393279"/>
                <a:gd name="connsiteX11" fmla="*/ 232162 w 251569"/>
                <a:gd name="connsiteY11" fmla="*/ 33325 h 393279"/>
                <a:gd name="connsiteX12" fmla="*/ 107397 w 251569"/>
                <a:gd name="connsiteY12" fmla="*/ 19375 h 393279"/>
                <a:gd name="connsiteX13" fmla="*/ 74456 w 251569"/>
                <a:gd name="connsiteY13" fmla="*/ 97408 h 3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569" h="393279">
                  <a:moveTo>
                    <a:pt x="74170" y="97408"/>
                  </a:moveTo>
                  <a:lnTo>
                    <a:pt x="70646" y="98644"/>
                  </a:lnTo>
                  <a:cubicBezTo>
                    <a:pt x="12312" y="122731"/>
                    <a:pt x="-15419" y="189467"/>
                    <a:pt x="8707" y="247702"/>
                  </a:cubicBezTo>
                  <a:cubicBezTo>
                    <a:pt x="22150" y="280157"/>
                    <a:pt x="49808" y="304615"/>
                    <a:pt x="83695" y="314029"/>
                  </a:cubicBezTo>
                  <a:cubicBezTo>
                    <a:pt x="64370" y="329082"/>
                    <a:pt x="60931" y="356935"/>
                    <a:pt x="76012" y="376229"/>
                  </a:cubicBezTo>
                  <a:cubicBezTo>
                    <a:pt x="91095" y="395523"/>
                    <a:pt x="118988" y="398956"/>
                    <a:pt x="138313" y="383894"/>
                  </a:cubicBezTo>
                  <a:cubicBezTo>
                    <a:pt x="145059" y="378635"/>
                    <a:pt x="150139" y="371551"/>
                    <a:pt x="152942" y="363477"/>
                  </a:cubicBezTo>
                  <a:cubicBezTo>
                    <a:pt x="184258" y="374622"/>
                    <a:pt x="218694" y="358314"/>
                    <a:pt x="229856" y="327047"/>
                  </a:cubicBezTo>
                  <a:cubicBezTo>
                    <a:pt x="238187" y="303711"/>
                    <a:pt x="231323" y="277666"/>
                    <a:pt x="212569" y="261443"/>
                  </a:cubicBezTo>
                  <a:cubicBezTo>
                    <a:pt x="230434" y="230956"/>
                    <a:pt x="233074" y="193918"/>
                    <a:pt x="219712" y="161215"/>
                  </a:cubicBezTo>
                  <a:cubicBezTo>
                    <a:pt x="219712" y="160074"/>
                    <a:pt x="218665" y="159028"/>
                    <a:pt x="218188" y="157887"/>
                  </a:cubicBezTo>
                  <a:cubicBezTo>
                    <a:pt x="256500" y="127343"/>
                    <a:pt x="262756" y="71581"/>
                    <a:pt x="232162" y="33325"/>
                  </a:cubicBezTo>
                  <a:cubicBezTo>
                    <a:pt x="201567" y="-4921"/>
                    <a:pt x="145709" y="-11168"/>
                    <a:pt x="107397" y="19375"/>
                  </a:cubicBezTo>
                  <a:cubicBezTo>
                    <a:pt x="83876" y="38128"/>
                    <a:pt x="71476" y="67502"/>
                    <a:pt x="74456" y="97408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F61A5A7-53A4-A343-89D6-DA66AAD46229}"/>
                </a:ext>
              </a:extLst>
            </p:cNvPr>
            <p:cNvSpPr/>
            <p:nvPr/>
          </p:nvSpPr>
          <p:spPr>
            <a:xfrm>
              <a:off x="11666012" y="140602"/>
              <a:ext cx="525034" cy="563520"/>
            </a:xfrm>
            <a:custGeom>
              <a:avLst/>
              <a:gdLst>
                <a:gd name="connsiteX0" fmla="*/ 525035 w 525034"/>
                <a:gd name="connsiteY0" fmla="*/ 91956 h 563520"/>
                <a:gd name="connsiteX1" fmla="*/ 339278 w 525034"/>
                <a:gd name="connsiteY1" fmla="*/ 25859 h 563520"/>
                <a:gd name="connsiteX2" fmla="*/ 325010 w 525034"/>
                <a:gd name="connsiteY2" fmla="*/ 33664 h 563520"/>
                <a:gd name="connsiteX3" fmla="*/ 204851 w 525034"/>
                <a:gd name="connsiteY3" fmla="*/ 17555 h 563520"/>
                <a:gd name="connsiteX4" fmla="*/ 171181 w 525034"/>
                <a:gd name="connsiteY4" fmla="*/ 82922 h 563520"/>
                <a:gd name="connsiteX5" fmla="*/ 82503 w 525034"/>
                <a:gd name="connsiteY5" fmla="*/ 155858 h 563520"/>
                <a:gd name="connsiteX6" fmla="*/ 4293 w 525034"/>
                <a:gd name="connsiteY6" fmla="*/ 189433 h 563520"/>
                <a:gd name="connsiteX7" fmla="*/ 37926 w 525034"/>
                <a:gd name="connsiteY7" fmla="*/ 267512 h 563520"/>
                <a:gd name="connsiteX8" fmla="*/ 59262 w 525034"/>
                <a:gd name="connsiteY8" fmla="*/ 271776 h 563520"/>
                <a:gd name="connsiteX9" fmla="*/ 67835 w 525034"/>
                <a:gd name="connsiteY9" fmla="*/ 271110 h 563520"/>
                <a:gd name="connsiteX10" fmla="*/ 258659 w 525034"/>
                <a:gd name="connsiteY10" fmla="*/ 380353 h 563520"/>
                <a:gd name="connsiteX11" fmla="*/ 259287 w 525034"/>
                <a:gd name="connsiteY11" fmla="*/ 380182 h 563520"/>
                <a:gd name="connsiteX12" fmla="*/ 443310 w 525034"/>
                <a:gd name="connsiteY12" fmla="*/ 563520 h 5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5034" h="563520">
                  <a:moveTo>
                    <a:pt x="525035" y="91956"/>
                  </a:moveTo>
                  <a:cubicBezTo>
                    <a:pt x="492021" y="22492"/>
                    <a:pt x="408849" y="-7101"/>
                    <a:pt x="339278" y="25859"/>
                  </a:cubicBezTo>
                  <a:cubicBezTo>
                    <a:pt x="334373" y="28181"/>
                    <a:pt x="329610" y="30788"/>
                    <a:pt x="325010" y="33664"/>
                  </a:cubicBezTo>
                  <a:cubicBezTo>
                    <a:pt x="296282" y="-3909"/>
                    <a:pt x="242495" y="-11122"/>
                    <a:pt x="204851" y="17555"/>
                  </a:cubicBezTo>
                  <a:cubicBezTo>
                    <a:pt x="184354" y="33177"/>
                    <a:pt x="171981" y="57185"/>
                    <a:pt x="171181" y="82922"/>
                  </a:cubicBezTo>
                  <a:cubicBezTo>
                    <a:pt x="133386" y="95053"/>
                    <a:pt x="101668" y="121145"/>
                    <a:pt x="82503" y="155858"/>
                  </a:cubicBezTo>
                  <a:cubicBezTo>
                    <a:pt x="51623" y="143568"/>
                    <a:pt x="16600" y="158600"/>
                    <a:pt x="4293" y="189433"/>
                  </a:cubicBezTo>
                  <a:cubicBezTo>
                    <a:pt x="-8013" y="220264"/>
                    <a:pt x="7037" y="255222"/>
                    <a:pt x="37926" y="267512"/>
                  </a:cubicBezTo>
                  <a:cubicBezTo>
                    <a:pt x="44718" y="270216"/>
                    <a:pt x="51947" y="271661"/>
                    <a:pt x="59262" y="271776"/>
                  </a:cubicBezTo>
                  <a:cubicBezTo>
                    <a:pt x="62129" y="271744"/>
                    <a:pt x="64996" y="271521"/>
                    <a:pt x="67835" y="271110"/>
                  </a:cubicBezTo>
                  <a:cubicBezTo>
                    <a:pt x="90314" y="353885"/>
                    <a:pt x="175743" y="402794"/>
                    <a:pt x="258659" y="380353"/>
                  </a:cubicBezTo>
                  <a:cubicBezTo>
                    <a:pt x="258868" y="380297"/>
                    <a:pt x="259078" y="380240"/>
                    <a:pt x="259287" y="380182"/>
                  </a:cubicBezTo>
                  <a:cubicBezTo>
                    <a:pt x="259449" y="481520"/>
                    <a:pt x="341802" y="563572"/>
                    <a:pt x="443310" y="56352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A2E88F5-4253-024E-9659-D6E1A5F3C225}"/>
                </a:ext>
              </a:extLst>
            </p:cNvPr>
            <p:cNvSpPr/>
            <p:nvPr/>
          </p:nvSpPr>
          <p:spPr>
            <a:xfrm>
              <a:off x="12052172" y="374341"/>
              <a:ext cx="107823" cy="107644"/>
            </a:xfrm>
            <a:custGeom>
              <a:avLst/>
              <a:gdLst>
                <a:gd name="connsiteX0" fmla="*/ 107823 w 107823"/>
                <a:gd name="connsiteY0" fmla="*/ 54012 h 107644"/>
                <a:gd name="connsiteX1" fmla="*/ 54102 w 107823"/>
                <a:gd name="connsiteY1" fmla="*/ 0 h 107644"/>
                <a:gd name="connsiteX2" fmla="*/ 0 w 107823"/>
                <a:gd name="connsiteY2" fmla="*/ 53633 h 107644"/>
                <a:gd name="connsiteX3" fmla="*/ 53721 w 107823"/>
                <a:gd name="connsiteY3" fmla="*/ 107644 h 107644"/>
                <a:gd name="connsiteX4" fmla="*/ 54102 w 107823"/>
                <a:gd name="connsiteY4" fmla="*/ 107644 h 10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23" h="107644">
                  <a:moveTo>
                    <a:pt x="107823" y="54012"/>
                  </a:moveTo>
                  <a:cubicBezTo>
                    <a:pt x="107928" y="24287"/>
                    <a:pt x="83877" y="105"/>
                    <a:pt x="54102" y="0"/>
                  </a:cubicBezTo>
                  <a:cubicBezTo>
                    <a:pt x="24327" y="-105"/>
                    <a:pt x="105" y="23908"/>
                    <a:pt x="0" y="53633"/>
                  </a:cubicBezTo>
                  <a:cubicBezTo>
                    <a:pt x="-104" y="83358"/>
                    <a:pt x="23946" y="107540"/>
                    <a:pt x="53721" y="107644"/>
                  </a:cubicBezTo>
                  <a:cubicBezTo>
                    <a:pt x="53845" y="107644"/>
                    <a:pt x="53978" y="107644"/>
                    <a:pt x="54102" y="107644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C1506BD-AD48-264C-AF95-1C384F258DEF}"/>
                </a:ext>
              </a:extLst>
            </p:cNvPr>
            <p:cNvSpPr/>
            <p:nvPr/>
          </p:nvSpPr>
          <p:spPr>
            <a:xfrm>
              <a:off x="12077499" y="532593"/>
              <a:ext cx="113453" cy="189216"/>
            </a:xfrm>
            <a:custGeom>
              <a:avLst/>
              <a:gdLst>
                <a:gd name="connsiteX0" fmla="*/ 113453 w 113453"/>
                <a:gd name="connsiteY0" fmla="*/ 7304 h 189216"/>
                <a:gd name="connsiteX1" fmla="*/ 87069 w 113453"/>
                <a:gd name="connsiteY1" fmla="*/ 32123 h 189216"/>
                <a:gd name="connsiteX2" fmla="*/ 32176 w 113453"/>
                <a:gd name="connsiteY2" fmla="*/ 1724 h 189216"/>
                <a:gd name="connsiteX3" fmla="*/ 1725 w 113453"/>
                <a:gd name="connsiteY3" fmla="*/ 56526 h 189216"/>
                <a:gd name="connsiteX4" fmla="*/ 15060 w 113453"/>
                <a:gd name="connsiteY4" fmla="*/ 77578 h 189216"/>
                <a:gd name="connsiteX5" fmla="*/ 20746 w 113453"/>
                <a:gd name="connsiteY5" fmla="*/ 162379 h 189216"/>
                <a:gd name="connsiteX6" fmla="*/ 87355 w 113453"/>
                <a:gd name="connsiteY6" fmla="*/ 170863 h 189216"/>
                <a:gd name="connsiteX7" fmla="*/ 104976 w 113453"/>
                <a:gd name="connsiteY7" fmla="*/ 189216 h 18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53" h="189216">
                  <a:moveTo>
                    <a:pt x="113453" y="7304"/>
                  </a:moveTo>
                  <a:cubicBezTo>
                    <a:pt x="103394" y="14130"/>
                    <a:pt x="94489" y="22508"/>
                    <a:pt x="87069" y="32123"/>
                  </a:cubicBezTo>
                  <a:cubicBezTo>
                    <a:pt x="80316" y="8596"/>
                    <a:pt x="55741" y="-5014"/>
                    <a:pt x="32176" y="1724"/>
                  </a:cubicBezTo>
                  <a:cubicBezTo>
                    <a:pt x="8611" y="8462"/>
                    <a:pt x="-5019" y="32998"/>
                    <a:pt x="1725" y="56526"/>
                  </a:cubicBezTo>
                  <a:cubicBezTo>
                    <a:pt x="4068" y="64672"/>
                    <a:pt x="8687" y="71978"/>
                    <a:pt x="15060" y="77578"/>
                  </a:cubicBezTo>
                  <a:cubicBezTo>
                    <a:pt x="-6828" y="102564"/>
                    <a:pt x="-4276" y="140531"/>
                    <a:pt x="20746" y="162379"/>
                  </a:cubicBezTo>
                  <a:cubicBezTo>
                    <a:pt x="39168" y="178454"/>
                    <a:pt x="65485" y="181808"/>
                    <a:pt x="87355" y="170863"/>
                  </a:cubicBezTo>
                  <a:cubicBezTo>
                    <a:pt x="92536" y="177610"/>
                    <a:pt x="98442" y="183766"/>
                    <a:pt x="104976" y="189216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45DAC7E-B739-CE44-99DC-A874804A3E96}"/>
                </a:ext>
              </a:extLst>
            </p:cNvPr>
            <p:cNvSpPr/>
            <p:nvPr/>
          </p:nvSpPr>
          <p:spPr>
            <a:xfrm>
              <a:off x="8491061" y="2973885"/>
              <a:ext cx="1145095" cy="443227"/>
            </a:xfrm>
            <a:custGeom>
              <a:avLst/>
              <a:gdLst>
                <a:gd name="connsiteX0" fmla="*/ 0 w 1145095"/>
                <a:gd name="connsiteY0" fmla="*/ 443228 h 443227"/>
                <a:gd name="connsiteX1" fmla="*/ 625126 w 1145095"/>
                <a:gd name="connsiteY1" fmla="*/ 72367 h 443227"/>
                <a:gd name="connsiteX2" fmla="*/ 1145095 w 1145095"/>
                <a:gd name="connsiteY2" fmla="*/ 9035 h 44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095" h="443227">
                  <a:moveTo>
                    <a:pt x="0" y="443228"/>
                  </a:moveTo>
                  <a:cubicBezTo>
                    <a:pt x="125444" y="294788"/>
                    <a:pt x="320802" y="154146"/>
                    <a:pt x="625126" y="72367"/>
                  </a:cubicBezTo>
                  <a:cubicBezTo>
                    <a:pt x="1024604" y="-35278"/>
                    <a:pt x="1145095" y="9035"/>
                    <a:pt x="1145095" y="9035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C214939-B87B-024C-A6A9-A2513DC5F4F1}"/>
                </a:ext>
              </a:extLst>
            </p:cNvPr>
            <p:cNvSpPr/>
            <p:nvPr/>
          </p:nvSpPr>
          <p:spPr>
            <a:xfrm>
              <a:off x="8266419" y="3522380"/>
              <a:ext cx="147203" cy="473275"/>
            </a:xfrm>
            <a:custGeom>
              <a:avLst/>
              <a:gdLst>
                <a:gd name="connsiteX0" fmla="*/ 42 w 147203"/>
                <a:gd name="connsiteY0" fmla="*/ 473276 h 473275"/>
                <a:gd name="connsiteX1" fmla="*/ 147204 w 147203"/>
                <a:gd name="connsiteY1" fmla="*/ 0 h 47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203" h="473275">
                  <a:moveTo>
                    <a:pt x="42" y="473276"/>
                  </a:moveTo>
                  <a:cubicBezTo>
                    <a:pt x="42" y="473276"/>
                    <a:pt x="-6625" y="242391"/>
                    <a:pt x="147204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CF9A6AE-36D5-5849-8F70-9494750A76EC}"/>
                </a:ext>
              </a:extLst>
            </p:cNvPr>
            <p:cNvSpPr/>
            <p:nvPr/>
          </p:nvSpPr>
          <p:spPr>
            <a:xfrm>
              <a:off x="9312782" y="2362916"/>
              <a:ext cx="63436" cy="170310"/>
            </a:xfrm>
            <a:custGeom>
              <a:avLst/>
              <a:gdLst>
                <a:gd name="connsiteX0" fmla="*/ 63437 w 63436"/>
                <a:gd name="connsiteY0" fmla="*/ 170311 h 170310"/>
                <a:gd name="connsiteX1" fmla="*/ 0 w 63436"/>
                <a:gd name="connsiteY1" fmla="*/ 132274 h 170310"/>
                <a:gd name="connsiteX2" fmla="*/ 0 w 63436"/>
                <a:gd name="connsiteY2" fmla="*/ 0 h 17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36" h="170310">
                  <a:moveTo>
                    <a:pt x="63437" y="170311"/>
                  </a:moveTo>
                  <a:lnTo>
                    <a:pt x="0" y="132274"/>
                  </a:lnTo>
                  <a:lnTo>
                    <a:pt x="0" y="0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9448DE7-BA11-454B-B28B-66C7CF9D461F}"/>
                </a:ext>
              </a:extLst>
            </p:cNvPr>
            <p:cNvSpPr/>
            <p:nvPr/>
          </p:nvSpPr>
          <p:spPr>
            <a:xfrm>
              <a:off x="8555259" y="2743762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ACE436B-F7F5-BF40-B790-FC91BDDB95AE}"/>
                </a:ext>
              </a:extLst>
            </p:cNvPr>
            <p:cNvSpPr/>
            <p:nvPr/>
          </p:nvSpPr>
          <p:spPr>
            <a:xfrm>
              <a:off x="8555259" y="2691556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1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B12F1E1-6041-6F43-8231-8A4F8DFC544B}"/>
                </a:ext>
              </a:extLst>
            </p:cNvPr>
            <p:cNvSpPr/>
            <p:nvPr/>
          </p:nvSpPr>
          <p:spPr>
            <a:xfrm>
              <a:off x="8555259" y="2795968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E9CE5B3-E284-BB4E-B555-97788719297D}"/>
                </a:ext>
              </a:extLst>
            </p:cNvPr>
            <p:cNvSpPr/>
            <p:nvPr/>
          </p:nvSpPr>
          <p:spPr>
            <a:xfrm>
              <a:off x="10121550" y="5573622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3EBD568-ABBC-1349-AA19-202822D42593}"/>
                </a:ext>
              </a:extLst>
            </p:cNvPr>
            <p:cNvSpPr/>
            <p:nvPr/>
          </p:nvSpPr>
          <p:spPr>
            <a:xfrm>
              <a:off x="10121550" y="5521416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4"/>
                    <a:pt x="33945" y="0"/>
                    <a:pt x="75819" y="0"/>
                  </a:cubicBezTo>
                  <a:cubicBezTo>
                    <a:pt x="117692" y="0"/>
                    <a:pt x="151638" y="23374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C9EDC46-5453-E647-A778-3C192C1B34BB}"/>
                </a:ext>
              </a:extLst>
            </p:cNvPr>
            <p:cNvSpPr/>
            <p:nvPr/>
          </p:nvSpPr>
          <p:spPr>
            <a:xfrm>
              <a:off x="10121550" y="562582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64CCDFF-B8EF-D748-AABB-B8FB2F8BF4E4}"/>
                </a:ext>
              </a:extLst>
            </p:cNvPr>
            <p:cNvSpPr/>
            <p:nvPr/>
          </p:nvSpPr>
          <p:spPr>
            <a:xfrm>
              <a:off x="6456235" y="3237578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5C7D19-805D-C845-A585-AE2E4F12925B}"/>
                </a:ext>
              </a:extLst>
            </p:cNvPr>
            <p:cNvSpPr/>
            <p:nvPr/>
          </p:nvSpPr>
          <p:spPr>
            <a:xfrm>
              <a:off x="6456235" y="318527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6E8E16C-DAD3-5B4A-887F-C01801769607}"/>
                </a:ext>
              </a:extLst>
            </p:cNvPr>
            <p:cNvSpPr/>
            <p:nvPr/>
          </p:nvSpPr>
          <p:spPr>
            <a:xfrm>
              <a:off x="7995189" y="2200974"/>
              <a:ext cx="1520475" cy="781755"/>
            </a:xfrm>
            <a:custGeom>
              <a:avLst/>
              <a:gdLst>
                <a:gd name="connsiteX0" fmla="*/ 1520476 w 1520475"/>
                <a:gd name="connsiteY0" fmla="*/ 0 h 781755"/>
                <a:gd name="connsiteX1" fmla="*/ 1520476 w 1520475"/>
                <a:gd name="connsiteY1" fmla="*/ 268922 h 781755"/>
                <a:gd name="connsiteX2" fmla="*/ 1381030 w 1520475"/>
                <a:gd name="connsiteY2" fmla="*/ 333109 h 781755"/>
                <a:gd name="connsiteX3" fmla="*/ 1381030 w 1520475"/>
                <a:gd name="connsiteY3" fmla="*/ 134746 h 781755"/>
                <a:gd name="connsiteX4" fmla="*/ 607314 w 1520475"/>
                <a:gd name="connsiteY4" fmla="*/ 466429 h 781755"/>
                <a:gd name="connsiteX5" fmla="*/ 607314 w 1520475"/>
                <a:gd name="connsiteY5" fmla="*/ 688470 h 781755"/>
                <a:gd name="connsiteX6" fmla="*/ 404431 w 1520475"/>
                <a:gd name="connsiteY6" fmla="*/ 781756 h 781755"/>
                <a:gd name="connsiteX7" fmla="*/ 0 w 1520475"/>
                <a:gd name="connsiteY7" fmla="*/ 420880 h 781755"/>
                <a:gd name="connsiteX8" fmla="*/ 0 w 1520475"/>
                <a:gd name="connsiteY8" fmla="*/ 143590 h 78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0475" h="781755">
                  <a:moveTo>
                    <a:pt x="1520476" y="0"/>
                  </a:moveTo>
                  <a:lnTo>
                    <a:pt x="1520476" y="268922"/>
                  </a:lnTo>
                  <a:lnTo>
                    <a:pt x="1381030" y="333109"/>
                  </a:lnTo>
                  <a:lnTo>
                    <a:pt x="1381030" y="134746"/>
                  </a:lnTo>
                  <a:lnTo>
                    <a:pt x="607314" y="466429"/>
                  </a:lnTo>
                  <a:lnTo>
                    <a:pt x="607314" y="688470"/>
                  </a:lnTo>
                  <a:lnTo>
                    <a:pt x="404431" y="781756"/>
                  </a:lnTo>
                  <a:lnTo>
                    <a:pt x="0" y="420880"/>
                  </a:lnTo>
                  <a:lnTo>
                    <a:pt x="0" y="143590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A1008FB-F192-D147-A8CD-198822AEC79E}"/>
                </a:ext>
              </a:extLst>
            </p:cNvPr>
            <p:cNvSpPr/>
            <p:nvPr/>
          </p:nvSpPr>
          <p:spPr>
            <a:xfrm>
              <a:off x="7930324" y="1811475"/>
              <a:ext cx="1629727" cy="873710"/>
            </a:xfrm>
            <a:custGeom>
              <a:avLst/>
              <a:gdLst>
                <a:gd name="connsiteX0" fmla="*/ 0 w 1629727"/>
                <a:gd name="connsiteY0" fmla="*/ 474797 h 873710"/>
                <a:gd name="connsiteX1" fmla="*/ 1280922 w 1629727"/>
                <a:gd name="connsiteY1" fmla="*/ 0 h 873710"/>
                <a:gd name="connsiteX2" fmla="*/ 1629728 w 1629727"/>
                <a:gd name="connsiteY2" fmla="*/ 367248 h 873710"/>
                <a:gd name="connsiteX3" fmla="*/ 443960 w 1629727"/>
                <a:gd name="connsiteY3" fmla="*/ 873710 h 8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9727" h="873710">
                  <a:moveTo>
                    <a:pt x="0" y="474797"/>
                  </a:moveTo>
                  <a:lnTo>
                    <a:pt x="1280922" y="0"/>
                  </a:lnTo>
                  <a:lnTo>
                    <a:pt x="1629728" y="367248"/>
                  </a:lnTo>
                  <a:lnTo>
                    <a:pt x="443960" y="873710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86D0C3-4030-2647-89AA-AC8F40233FE7}"/>
                </a:ext>
              </a:extLst>
            </p:cNvPr>
            <p:cNvSpPr/>
            <p:nvPr/>
          </p:nvSpPr>
          <p:spPr>
            <a:xfrm>
              <a:off x="7930324" y="2248330"/>
              <a:ext cx="443960" cy="436855"/>
            </a:xfrm>
            <a:custGeom>
              <a:avLst/>
              <a:gdLst>
                <a:gd name="connsiteX0" fmla="*/ 0 w 443960"/>
                <a:gd name="connsiteY0" fmla="*/ 37942 h 436855"/>
                <a:gd name="connsiteX1" fmla="*/ 443960 w 443960"/>
                <a:gd name="connsiteY1" fmla="*/ 0 h 436855"/>
                <a:gd name="connsiteX2" fmla="*/ 443960 w 443960"/>
                <a:gd name="connsiteY2" fmla="*/ 436855 h 436855"/>
                <a:gd name="connsiteX3" fmla="*/ 0 w 443960"/>
                <a:gd name="connsiteY3" fmla="*/ 37942 h 43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960" h="436855">
                  <a:moveTo>
                    <a:pt x="0" y="37942"/>
                  </a:moveTo>
                  <a:lnTo>
                    <a:pt x="443960" y="0"/>
                  </a:lnTo>
                  <a:lnTo>
                    <a:pt x="443960" y="436855"/>
                  </a:lnTo>
                  <a:lnTo>
                    <a:pt x="0" y="37942"/>
                  </a:ln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C11BD89-F694-6449-9117-2CB0AB7E84F7}"/>
                </a:ext>
              </a:extLst>
            </p:cNvPr>
            <p:cNvSpPr/>
            <p:nvPr/>
          </p:nvSpPr>
          <p:spPr>
            <a:xfrm>
              <a:off x="9192291" y="1811475"/>
              <a:ext cx="367833" cy="367273"/>
            </a:xfrm>
            <a:custGeom>
              <a:avLst/>
              <a:gdLst>
                <a:gd name="connsiteX0" fmla="*/ 0 w 367833"/>
                <a:gd name="connsiteY0" fmla="*/ 120292 h 367273"/>
                <a:gd name="connsiteX1" fmla="*/ 19050 w 367833"/>
                <a:gd name="connsiteY1" fmla="*/ 0 h 367273"/>
                <a:gd name="connsiteX2" fmla="*/ 367760 w 367833"/>
                <a:gd name="connsiteY2" fmla="*/ 367248 h 36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33" h="367273">
                  <a:moveTo>
                    <a:pt x="0" y="120292"/>
                  </a:moveTo>
                  <a:lnTo>
                    <a:pt x="19050" y="0"/>
                  </a:lnTo>
                  <a:cubicBezTo>
                    <a:pt x="19050" y="0"/>
                    <a:pt x="373666" y="370861"/>
                    <a:pt x="367760" y="367248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52A1EC9-4E7A-C84C-A59E-30A443931DA3}"/>
                </a:ext>
              </a:extLst>
            </p:cNvPr>
            <p:cNvSpPr/>
            <p:nvPr/>
          </p:nvSpPr>
          <p:spPr>
            <a:xfrm>
              <a:off x="8374284" y="1931767"/>
              <a:ext cx="818007" cy="316563"/>
            </a:xfrm>
            <a:custGeom>
              <a:avLst/>
              <a:gdLst>
                <a:gd name="connsiteX0" fmla="*/ 0 w 818007"/>
                <a:gd name="connsiteY0" fmla="*/ 316563 h 316563"/>
                <a:gd name="connsiteX1" fmla="*/ 818007 w 818007"/>
                <a:gd name="connsiteY1" fmla="*/ 0 h 31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07" h="316563">
                  <a:moveTo>
                    <a:pt x="0" y="316563"/>
                  </a:moveTo>
                  <a:lnTo>
                    <a:pt x="818007" y="0"/>
                  </a:lnTo>
                </a:path>
              </a:pathLst>
            </a:custGeom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F562B29-BD49-3644-BA2B-CDC6C4791AAC}"/>
                </a:ext>
              </a:extLst>
            </p:cNvPr>
            <p:cNvSpPr/>
            <p:nvPr/>
          </p:nvSpPr>
          <p:spPr>
            <a:xfrm>
              <a:off x="7781639" y="2604451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1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6" y="104411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D0FA8FB-B224-C94E-8389-F88FCAF53441}"/>
                </a:ext>
              </a:extLst>
            </p:cNvPr>
            <p:cNvSpPr/>
            <p:nvPr/>
          </p:nvSpPr>
          <p:spPr>
            <a:xfrm>
              <a:off x="7781639" y="2552246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6" y="104412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266FA8-D79F-2F48-B80D-00428DF8AC06}"/>
                </a:ext>
              </a:extLst>
            </p:cNvPr>
            <p:cNvSpPr/>
            <p:nvPr/>
          </p:nvSpPr>
          <p:spPr>
            <a:xfrm>
              <a:off x="7781639" y="2656657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6" y="104412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03F53EA-4C56-054C-BBD2-34E389860BCE}"/>
                </a:ext>
              </a:extLst>
            </p:cNvPr>
            <p:cNvSpPr/>
            <p:nvPr/>
          </p:nvSpPr>
          <p:spPr>
            <a:xfrm>
              <a:off x="9347930" y="5434311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6B19560-9488-0E46-9CB2-2569C9FAB40D}"/>
                </a:ext>
              </a:extLst>
            </p:cNvPr>
            <p:cNvSpPr/>
            <p:nvPr/>
          </p:nvSpPr>
          <p:spPr>
            <a:xfrm>
              <a:off x="9347930" y="5382105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1FE4824-30EA-DA4D-A55A-886B4A2A71B4}"/>
                </a:ext>
              </a:extLst>
            </p:cNvPr>
            <p:cNvSpPr/>
            <p:nvPr/>
          </p:nvSpPr>
          <p:spPr>
            <a:xfrm>
              <a:off x="9347930" y="5486612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6D53733-7137-3247-8D6B-F918DFF35968}"/>
                </a:ext>
              </a:extLst>
            </p:cNvPr>
            <p:cNvSpPr/>
            <p:nvPr/>
          </p:nvSpPr>
          <p:spPr>
            <a:xfrm>
              <a:off x="11668887" y="1426920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E829CE5-E2DE-CF4F-AEC2-71832E4A0D55}"/>
                </a:ext>
              </a:extLst>
            </p:cNvPr>
            <p:cNvSpPr/>
            <p:nvPr/>
          </p:nvSpPr>
          <p:spPr>
            <a:xfrm>
              <a:off x="11668887" y="1374714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09DBBA1-D21C-1A4F-A2B6-A6131086B4F6}"/>
                </a:ext>
              </a:extLst>
            </p:cNvPr>
            <p:cNvSpPr/>
            <p:nvPr/>
          </p:nvSpPr>
          <p:spPr>
            <a:xfrm>
              <a:off x="11668887" y="1479126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D8D598F-23DC-EE47-BFC4-99921306EAC1}"/>
                </a:ext>
              </a:extLst>
            </p:cNvPr>
            <p:cNvSpPr/>
            <p:nvPr/>
          </p:nvSpPr>
          <p:spPr>
            <a:xfrm>
              <a:off x="5682615" y="309826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79B236D-447B-664A-B67A-EDE2FCF300BF}"/>
                </a:ext>
              </a:extLst>
            </p:cNvPr>
            <p:cNvSpPr/>
            <p:nvPr/>
          </p:nvSpPr>
          <p:spPr>
            <a:xfrm>
              <a:off x="5682615" y="3046061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0753503-8B52-C741-9622-1F737F64AE6C}"/>
                </a:ext>
              </a:extLst>
            </p:cNvPr>
            <p:cNvSpPr/>
            <p:nvPr/>
          </p:nvSpPr>
          <p:spPr>
            <a:xfrm>
              <a:off x="5682615" y="3150473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860CD5B-DC53-0C43-A8B8-D88DD4169443}"/>
                </a:ext>
              </a:extLst>
            </p:cNvPr>
            <p:cNvSpPr/>
            <p:nvPr/>
          </p:nvSpPr>
          <p:spPr>
            <a:xfrm>
              <a:off x="5932836" y="4312219"/>
              <a:ext cx="678561" cy="658420"/>
            </a:xfrm>
            <a:custGeom>
              <a:avLst/>
              <a:gdLst>
                <a:gd name="connsiteX0" fmla="*/ 0 w 678561"/>
                <a:gd name="connsiteY0" fmla="*/ 0 h 658420"/>
                <a:gd name="connsiteX1" fmla="*/ 678561 w 678561"/>
                <a:gd name="connsiteY1" fmla="*/ 658421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61" h="658420">
                  <a:moveTo>
                    <a:pt x="0" y="0"/>
                  </a:moveTo>
                  <a:cubicBezTo>
                    <a:pt x="202883" y="468426"/>
                    <a:pt x="678561" y="658421"/>
                    <a:pt x="678561" y="658421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7A87845-33D0-9940-8545-23B95F86758E}"/>
                </a:ext>
              </a:extLst>
            </p:cNvPr>
            <p:cNvSpPr/>
            <p:nvPr/>
          </p:nvSpPr>
          <p:spPr>
            <a:xfrm>
              <a:off x="6884003" y="5078189"/>
              <a:ext cx="944879" cy="149708"/>
            </a:xfrm>
            <a:custGeom>
              <a:avLst/>
              <a:gdLst>
                <a:gd name="connsiteX0" fmla="*/ 944880 w 944879"/>
                <a:gd name="connsiteY0" fmla="*/ 139311 h 149708"/>
                <a:gd name="connsiteX1" fmla="*/ 0 w 944879"/>
                <a:gd name="connsiteY1" fmla="*/ 0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4879" h="149708">
                  <a:moveTo>
                    <a:pt x="944880" y="139311"/>
                  </a:moveTo>
                  <a:cubicBezTo>
                    <a:pt x="228314" y="196366"/>
                    <a:pt x="0" y="0"/>
                    <a:pt x="0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623BBDC9-A884-F74C-B20C-866B8BF55D76}"/>
                </a:ext>
              </a:extLst>
            </p:cNvPr>
            <p:cNvSpPr/>
            <p:nvPr/>
          </p:nvSpPr>
          <p:spPr>
            <a:xfrm>
              <a:off x="5062792" y="2171400"/>
              <a:ext cx="108234" cy="133510"/>
            </a:xfrm>
            <a:custGeom>
              <a:avLst/>
              <a:gdLst>
                <a:gd name="connsiteX0" fmla="*/ 108235 w 108234"/>
                <a:gd name="connsiteY0" fmla="*/ 82731 h 133510"/>
                <a:gd name="connsiteX1" fmla="*/ 95662 w 108234"/>
                <a:gd name="connsiteY1" fmla="*/ 106313 h 133510"/>
                <a:gd name="connsiteX2" fmla="*/ 50704 w 108234"/>
                <a:gd name="connsiteY2" fmla="*/ 133510 h 133510"/>
                <a:gd name="connsiteX3" fmla="*/ 27177 w 108234"/>
                <a:gd name="connsiteY3" fmla="*/ 127709 h 133510"/>
                <a:gd name="connsiteX4" fmla="*/ 5746 w 108234"/>
                <a:gd name="connsiteY4" fmla="*/ 59433 h 133510"/>
                <a:gd name="connsiteX5" fmla="*/ 37940 w 108234"/>
                <a:gd name="connsiteY5" fmla="*/ 0 h 13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234" h="133510">
                  <a:moveTo>
                    <a:pt x="108235" y="82731"/>
                  </a:moveTo>
                  <a:cubicBezTo>
                    <a:pt x="103949" y="90528"/>
                    <a:pt x="99758" y="98421"/>
                    <a:pt x="95662" y="106313"/>
                  </a:cubicBezTo>
                  <a:cubicBezTo>
                    <a:pt x="86925" y="123040"/>
                    <a:pt x="69597" y="133519"/>
                    <a:pt x="50704" y="133510"/>
                  </a:cubicBezTo>
                  <a:cubicBezTo>
                    <a:pt x="42503" y="133538"/>
                    <a:pt x="34420" y="131551"/>
                    <a:pt x="27177" y="127709"/>
                  </a:cubicBezTo>
                  <a:cubicBezTo>
                    <a:pt x="2415" y="114729"/>
                    <a:pt x="-7167" y="84204"/>
                    <a:pt x="5746" y="59433"/>
                  </a:cubicBezTo>
                  <a:cubicBezTo>
                    <a:pt x="16223" y="39463"/>
                    <a:pt x="26891" y="19684"/>
                    <a:pt x="37940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93BB500-DF70-5E4B-B84C-A3D0BFBA109B}"/>
                </a:ext>
              </a:extLst>
            </p:cNvPr>
            <p:cNvSpPr/>
            <p:nvPr/>
          </p:nvSpPr>
          <p:spPr>
            <a:xfrm>
              <a:off x="5171027" y="2111492"/>
              <a:ext cx="83439" cy="142638"/>
            </a:xfrm>
            <a:custGeom>
              <a:avLst/>
              <a:gdLst>
                <a:gd name="connsiteX0" fmla="*/ 83439 w 83439"/>
                <a:gd name="connsiteY0" fmla="*/ 0 h 142638"/>
                <a:gd name="connsiteX1" fmla="*/ 0 w 83439"/>
                <a:gd name="connsiteY1" fmla="*/ 142639 h 14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39" h="142638">
                  <a:moveTo>
                    <a:pt x="83439" y="0"/>
                  </a:moveTo>
                  <a:cubicBezTo>
                    <a:pt x="53975" y="46405"/>
                    <a:pt x="26162" y="93952"/>
                    <a:pt x="0" y="142639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64358FC5-7960-7840-9E51-DDFB000C27DE}"/>
                </a:ext>
              </a:extLst>
            </p:cNvPr>
            <p:cNvSpPr/>
            <p:nvPr/>
          </p:nvSpPr>
          <p:spPr>
            <a:xfrm>
              <a:off x="5254466" y="1970564"/>
              <a:ext cx="96488" cy="140546"/>
            </a:xfrm>
            <a:custGeom>
              <a:avLst/>
              <a:gdLst>
                <a:gd name="connsiteX0" fmla="*/ 96488 w 96488"/>
                <a:gd name="connsiteY0" fmla="*/ 0 h 140546"/>
                <a:gd name="connsiteX1" fmla="*/ 0 w 96488"/>
                <a:gd name="connsiteY1" fmla="*/ 140547 h 14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88" h="140546">
                  <a:moveTo>
                    <a:pt x="96488" y="0"/>
                  </a:moveTo>
                  <a:cubicBezTo>
                    <a:pt x="62703" y="45578"/>
                    <a:pt x="30544" y="92430"/>
                    <a:pt x="0" y="140547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C485870-8119-0443-9463-2A73D5327301}"/>
                </a:ext>
              </a:extLst>
            </p:cNvPr>
            <p:cNvSpPr/>
            <p:nvPr/>
          </p:nvSpPr>
          <p:spPr>
            <a:xfrm>
              <a:off x="5350954" y="1809573"/>
              <a:ext cx="130968" cy="160991"/>
            </a:xfrm>
            <a:custGeom>
              <a:avLst/>
              <a:gdLst>
                <a:gd name="connsiteX0" fmla="*/ 130969 w 130968"/>
                <a:gd name="connsiteY0" fmla="*/ 0 h 160991"/>
                <a:gd name="connsiteX1" fmla="*/ 0 w 130968"/>
                <a:gd name="connsiteY1" fmla="*/ 160992 h 16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968" h="160991">
                  <a:moveTo>
                    <a:pt x="130969" y="0"/>
                  </a:moveTo>
                  <a:cubicBezTo>
                    <a:pt x="84934" y="51664"/>
                    <a:pt x="41272" y="105334"/>
                    <a:pt x="0" y="160992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A5B1419-9A32-E74F-9A39-A5399D87B352}"/>
                </a:ext>
              </a:extLst>
            </p:cNvPr>
            <p:cNvSpPr/>
            <p:nvPr/>
          </p:nvSpPr>
          <p:spPr>
            <a:xfrm>
              <a:off x="5481923" y="1672925"/>
              <a:ext cx="132016" cy="136647"/>
            </a:xfrm>
            <a:custGeom>
              <a:avLst/>
              <a:gdLst>
                <a:gd name="connsiteX0" fmla="*/ 132017 w 132016"/>
                <a:gd name="connsiteY0" fmla="*/ 0 h 136647"/>
                <a:gd name="connsiteX1" fmla="*/ 0 w 132016"/>
                <a:gd name="connsiteY1" fmla="*/ 136648 h 13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16" h="136647">
                  <a:moveTo>
                    <a:pt x="132017" y="0"/>
                  </a:moveTo>
                  <a:cubicBezTo>
                    <a:pt x="86230" y="43742"/>
                    <a:pt x="42224" y="89292"/>
                    <a:pt x="0" y="136648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37A765E-4E61-F349-B929-AFFA674B4B72}"/>
                </a:ext>
              </a:extLst>
            </p:cNvPr>
            <p:cNvSpPr/>
            <p:nvPr/>
          </p:nvSpPr>
          <p:spPr>
            <a:xfrm>
              <a:off x="5613939" y="1580400"/>
              <a:ext cx="103060" cy="92525"/>
            </a:xfrm>
            <a:custGeom>
              <a:avLst/>
              <a:gdLst>
                <a:gd name="connsiteX0" fmla="*/ 103061 w 103060"/>
                <a:gd name="connsiteY0" fmla="*/ 0 h 92525"/>
                <a:gd name="connsiteX1" fmla="*/ 0 w 103060"/>
                <a:gd name="connsiteY1" fmla="*/ 92525 h 9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060" h="92525">
                  <a:moveTo>
                    <a:pt x="103061" y="0"/>
                  </a:moveTo>
                  <a:cubicBezTo>
                    <a:pt x="67818" y="29859"/>
                    <a:pt x="33461" y="60698"/>
                    <a:pt x="0" y="92525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7E9FD8AB-58F3-F140-B194-4FEB0D016555}"/>
                </a:ext>
              </a:extLst>
            </p:cNvPr>
            <p:cNvSpPr/>
            <p:nvPr/>
          </p:nvSpPr>
          <p:spPr>
            <a:xfrm>
              <a:off x="5717000" y="1481123"/>
              <a:ext cx="126110" cy="99276"/>
            </a:xfrm>
            <a:custGeom>
              <a:avLst/>
              <a:gdLst>
                <a:gd name="connsiteX0" fmla="*/ 126111 w 126110"/>
                <a:gd name="connsiteY0" fmla="*/ 0 h 99276"/>
                <a:gd name="connsiteX1" fmla="*/ 0 w 126110"/>
                <a:gd name="connsiteY1" fmla="*/ 99277 h 9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10" h="99276">
                  <a:moveTo>
                    <a:pt x="126111" y="0"/>
                  </a:moveTo>
                  <a:cubicBezTo>
                    <a:pt x="82867" y="31694"/>
                    <a:pt x="40834" y="64786"/>
                    <a:pt x="0" y="99277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28594B6-BD7D-B541-8478-5C7FA2E0CC03}"/>
                </a:ext>
              </a:extLst>
            </p:cNvPr>
            <p:cNvSpPr/>
            <p:nvPr/>
          </p:nvSpPr>
          <p:spPr>
            <a:xfrm>
              <a:off x="5843111" y="1417316"/>
              <a:ext cx="92297" cy="64187"/>
            </a:xfrm>
            <a:custGeom>
              <a:avLst/>
              <a:gdLst>
                <a:gd name="connsiteX0" fmla="*/ 92297 w 92297"/>
                <a:gd name="connsiteY0" fmla="*/ 0 h 64187"/>
                <a:gd name="connsiteX1" fmla="*/ 0 w 92297"/>
                <a:gd name="connsiteY1" fmla="*/ 64187 h 6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97" h="64187">
                  <a:moveTo>
                    <a:pt x="92297" y="0"/>
                  </a:moveTo>
                  <a:cubicBezTo>
                    <a:pt x="60931" y="20607"/>
                    <a:pt x="30166" y="42002"/>
                    <a:pt x="0" y="64187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1B6ADD6-957A-C442-B2FC-FA90D49B15E4}"/>
                </a:ext>
              </a:extLst>
            </p:cNvPr>
            <p:cNvSpPr/>
            <p:nvPr/>
          </p:nvSpPr>
          <p:spPr>
            <a:xfrm>
              <a:off x="5879496" y="1322976"/>
              <a:ext cx="80247" cy="93959"/>
            </a:xfrm>
            <a:custGeom>
              <a:avLst/>
              <a:gdLst>
                <a:gd name="connsiteX0" fmla="*/ 0 w 80247"/>
                <a:gd name="connsiteY0" fmla="*/ 9422 h 93959"/>
                <a:gd name="connsiteX1" fmla="*/ 70809 w 80247"/>
                <a:gd name="connsiteY1" fmla="*/ 21261 h 93959"/>
                <a:gd name="connsiteX2" fmla="*/ 58960 w 80247"/>
                <a:gd name="connsiteY2" fmla="*/ 91953 h 93959"/>
                <a:gd name="connsiteX3" fmla="*/ 55912 w 80247"/>
                <a:gd name="connsiteY3" fmla="*/ 93960 h 9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47" h="93959">
                  <a:moveTo>
                    <a:pt x="0" y="9422"/>
                  </a:moveTo>
                  <a:cubicBezTo>
                    <a:pt x="22831" y="-6829"/>
                    <a:pt x="54531" y="-1533"/>
                    <a:pt x="70809" y="21261"/>
                  </a:cubicBezTo>
                  <a:cubicBezTo>
                    <a:pt x="87087" y="44045"/>
                    <a:pt x="81782" y="75702"/>
                    <a:pt x="58960" y="91953"/>
                  </a:cubicBezTo>
                  <a:cubicBezTo>
                    <a:pt x="57969" y="92657"/>
                    <a:pt x="56950" y="93332"/>
                    <a:pt x="55912" y="9396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1F7A1CA-1367-E44D-9C57-8390FBF9EBB2}"/>
                </a:ext>
              </a:extLst>
            </p:cNvPr>
            <p:cNvSpPr/>
            <p:nvPr/>
          </p:nvSpPr>
          <p:spPr>
            <a:xfrm>
              <a:off x="5785675" y="1332398"/>
              <a:ext cx="93821" cy="65138"/>
            </a:xfrm>
            <a:custGeom>
              <a:avLst/>
              <a:gdLst>
                <a:gd name="connsiteX0" fmla="*/ 0 w 93821"/>
                <a:gd name="connsiteY0" fmla="*/ 65138 h 65138"/>
                <a:gd name="connsiteX1" fmla="*/ 93821 w 93821"/>
                <a:gd name="connsiteY1" fmla="*/ 0 h 6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821" h="65138">
                  <a:moveTo>
                    <a:pt x="0" y="65138"/>
                  </a:moveTo>
                  <a:cubicBezTo>
                    <a:pt x="30794" y="42696"/>
                    <a:pt x="62074" y="20987"/>
                    <a:pt x="93821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3215C5E-D12D-6D4E-88D1-F3DB680E689B}"/>
                </a:ext>
              </a:extLst>
            </p:cNvPr>
            <p:cNvSpPr/>
            <p:nvPr/>
          </p:nvSpPr>
          <p:spPr>
            <a:xfrm>
              <a:off x="5669470" y="1397537"/>
              <a:ext cx="116204" cy="90528"/>
            </a:xfrm>
            <a:custGeom>
              <a:avLst/>
              <a:gdLst>
                <a:gd name="connsiteX0" fmla="*/ 0 w 116204"/>
                <a:gd name="connsiteY0" fmla="*/ 90528 h 90528"/>
                <a:gd name="connsiteX1" fmla="*/ 116205 w 116204"/>
                <a:gd name="connsiteY1" fmla="*/ 0 h 9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04" h="90528">
                  <a:moveTo>
                    <a:pt x="0" y="90528"/>
                  </a:moveTo>
                  <a:cubicBezTo>
                    <a:pt x="38100" y="58834"/>
                    <a:pt x="76838" y="28651"/>
                    <a:pt x="116205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F417276-6E33-4944-8F5A-39A580361489}"/>
                </a:ext>
              </a:extLst>
            </p:cNvPr>
            <p:cNvSpPr/>
            <p:nvPr/>
          </p:nvSpPr>
          <p:spPr>
            <a:xfrm>
              <a:off x="5571077" y="1488065"/>
              <a:ext cx="98393" cy="86153"/>
            </a:xfrm>
            <a:custGeom>
              <a:avLst/>
              <a:gdLst>
                <a:gd name="connsiteX0" fmla="*/ 0 w 98393"/>
                <a:gd name="connsiteY0" fmla="*/ 86154 h 86153"/>
                <a:gd name="connsiteX1" fmla="*/ 98393 w 98393"/>
                <a:gd name="connsiteY1" fmla="*/ 0 h 8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93" h="86153">
                  <a:moveTo>
                    <a:pt x="0" y="86154"/>
                  </a:moveTo>
                  <a:cubicBezTo>
                    <a:pt x="31747" y="56485"/>
                    <a:pt x="64551" y="27767"/>
                    <a:pt x="98393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258D4D54-A4D1-6945-AF79-4B0BBF143724}"/>
                </a:ext>
              </a:extLst>
            </p:cNvPr>
            <p:cNvSpPr/>
            <p:nvPr/>
          </p:nvSpPr>
          <p:spPr>
            <a:xfrm>
              <a:off x="5430964" y="1574219"/>
              <a:ext cx="140112" cy="140641"/>
            </a:xfrm>
            <a:custGeom>
              <a:avLst/>
              <a:gdLst>
                <a:gd name="connsiteX0" fmla="*/ 0 w 140112"/>
                <a:gd name="connsiteY0" fmla="*/ 140642 h 140641"/>
                <a:gd name="connsiteX1" fmla="*/ 140113 w 140112"/>
                <a:gd name="connsiteY1" fmla="*/ 0 h 14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112" h="140641">
                  <a:moveTo>
                    <a:pt x="0" y="140642"/>
                  </a:moveTo>
                  <a:cubicBezTo>
                    <a:pt x="44453" y="91888"/>
                    <a:pt x="91154" y="45007"/>
                    <a:pt x="140113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DDCEE39-A742-BD4A-ABBE-773F5B99346D}"/>
                </a:ext>
              </a:extLst>
            </p:cNvPr>
            <p:cNvSpPr/>
            <p:nvPr/>
          </p:nvSpPr>
          <p:spPr>
            <a:xfrm>
              <a:off x="5293233" y="1714860"/>
              <a:ext cx="137731" cy="163844"/>
            </a:xfrm>
            <a:custGeom>
              <a:avLst/>
              <a:gdLst>
                <a:gd name="connsiteX0" fmla="*/ 0 w 137731"/>
                <a:gd name="connsiteY0" fmla="*/ 163845 h 163844"/>
                <a:gd name="connsiteX1" fmla="*/ 137731 w 137731"/>
                <a:gd name="connsiteY1" fmla="*/ 0 h 1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731" h="163844">
                  <a:moveTo>
                    <a:pt x="0" y="163845"/>
                  </a:moveTo>
                  <a:cubicBezTo>
                    <a:pt x="43558" y="107169"/>
                    <a:pt x="89468" y="52558"/>
                    <a:pt x="137731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B3E4862-D191-EE49-B986-FF1EF67F858F}"/>
                </a:ext>
              </a:extLst>
            </p:cNvPr>
            <p:cNvSpPr/>
            <p:nvPr/>
          </p:nvSpPr>
          <p:spPr>
            <a:xfrm>
              <a:off x="5189600" y="1878705"/>
              <a:ext cx="103632" cy="145871"/>
            </a:xfrm>
            <a:custGeom>
              <a:avLst/>
              <a:gdLst>
                <a:gd name="connsiteX0" fmla="*/ 0 w 103632"/>
                <a:gd name="connsiteY0" fmla="*/ 145872 h 145871"/>
                <a:gd name="connsiteX1" fmla="*/ 103632 w 103632"/>
                <a:gd name="connsiteY1" fmla="*/ 0 h 14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32" h="145871">
                  <a:moveTo>
                    <a:pt x="0" y="145872"/>
                  </a:moveTo>
                  <a:cubicBezTo>
                    <a:pt x="32766" y="96043"/>
                    <a:pt x="67310" y="47423"/>
                    <a:pt x="103632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DDCCC8A-DDF2-0145-993C-216F4DEC87A1}"/>
                </a:ext>
              </a:extLst>
            </p:cNvPr>
            <p:cNvSpPr/>
            <p:nvPr/>
          </p:nvSpPr>
          <p:spPr>
            <a:xfrm>
              <a:off x="5100732" y="2024577"/>
              <a:ext cx="88868" cy="146347"/>
            </a:xfrm>
            <a:custGeom>
              <a:avLst/>
              <a:gdLst>
                <a:gd name="connsiteX0" fmla="*/ 0 w 88868"/>
                <a:gd name="connsiteY0" fmla="*/ 146347 h 146347"/>
                <a:gd name="connsiteX1" fmla="*/ 88868 w 88868"/>
                <a:gd name="connsiteY1" fmla="*/ 0 h 14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68" h="146347">
                  <a:moveTo>
                    <a:pt x="0" y="146347"/>
                  </a:moveTo>
                  <a:cubicBezTo>
                    <a:pt x="27877" y="96519"/>
                    <a:pt x="57500" y="47737"/>
                    <a:pt x="88868" y="0"/>
                  </a:cubicBez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A5679CD-37AC-DC41-A809-AB67EEEBC790}"/>
                </a:ext>
              </a:extLst>
            </p:cNvPr>
            <p:cNvSpPr/>
            <p:nvPr/>
          </p:nvSpPr>
          <p:spPr>
            <a:xfrm>
              <a:off x="4898560" y="4367083"/>
              <a:ext cx="913783" cy="1173255"/>
            </a:xfrm>
            <a:custGeom>
              <a:avLst/>
              <a:gdLst>
                <a:gd name="connsiteX0" fmla="*/ 863017 w 913783"/>
                <a:gd name="connsiteY0" fmla="*/ 1173256 h 1173255"/>
                <a:gd name="connsiteX1" fmla="*/ 830632 w 913783"/>
                <a:gd name="connsiteY1" fmla="*/ 1161654 h 1173255"/>
                <a:gd name="connsiteX2" fmla="*/ 455251 w 913783"/>
                <a:gd name="connsiteY2" fmla="*/ 790793 h 1173255"/>
                <a:gd name="connsiteX3" fmla="*/ 147499 w 913783"/>
                <a:gd name="connsiteY3" fmla="*/ 361356 h 1173255"/>
                <a:gd name="connsiteX4" fmla="*/ 142450 w 913783"/>
                <a:gd name="connsiteY4" fmla="*/ 352797 h 1173255"/>
                <a:gd name="connsiteX5" fmla="*/ 70251 w 913783"/>
                <a:gd name="connsiteY5" fmla="*/ 223091 h 1173255"/>
                <a:gd name="connsiteX6" fmla="*/ 39104 w 913783"/>
                <a:gd name="connsiteY6" fmla="*/ 150630 h 1173255"/>
                <a:gd name="connsiteX7" fmla="*/ 5195 w 913783"/>
                <a:gd name="connsiteY7" fmla="*/ 72940 h 1173255"/>
                <a:gd name="connsiteX8" fmla="*/ 28388 w 913783"/>
                <a:gd name="connsiteY8" fmla="*/ 5186 h 1173255"/>
                <a:gd name="connsiteX9" fmla="*/ 96254 w 913783"/>
                <a:gd name="connsiteY9" fmla="*/ 28341 h 1173255"/>
                <a:gd name="connsiteX10" fmla="*/ 132925 w 913783"/>
                <a:gd name="connsiteY10" fmla="*/ 112213 h 1173255"/>
                <a:gd name="connsiteX11" fmla="*/ 162072 w 913783"/>
                <a:gd name="connsiteY11" fmla="*/ 179919 h 1173255"/>
                <a:gd name="connsiteX12" fmla="*/ 229414 w 913783"/>
                <a:gd name="connsiteY12" fmla="*/ 300686 h 1173255"/>
                <a:gd name="connsiteX13" fmla="*/ 234557 w 913783"/>
                <a:gd name="connsiteY13" fmla="*/ 309245 h 1173255"/>
                <a:gd name="connsiteX14" fmla="*/ 532594 w 913783"/>
                <a:gd name="connsiteY14" fmla="*/ 725370 h 1173255"/>
                <a:gd name="connsiteX15" fmla="*/ 895402 w 913783"/>
                <a:gd name="connsiteY15" fmla="*/ 1083678 h 1173255"/>
                <a:gd name="connsiteX16" fmla="*/ 902164 w 913783"/>
                <a:gd name="connsiteY16" fmla="*/ 1154903 h 1173255"/>
                <a:gd name="connsiteX17" fmla="*/ 863017 w 913783"/>
                <a:gd name="connsiteY17" fmla="*/ 1173256 h 117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3783" h="1173255">
                  <a:moveTo>
                    <a:pt x="863017" y="1173256"/>
                  </a:moveTo>
                  <a:cubicBezTo>
                    <a:pt x="851196" y="1173265"/>
                    <a:pt x="839747" y="1169157"/>
                    <a:pt x="830632" y="1161654"/>
                  </a:cubicBezTo>
                  <a:cubicBezTo>
                    <a:pt x="694986" y="1049122"/>
                    <a:pt x="569380" y="925036"/>
                    <a:pt x="455251" y="790793"/>
                  </a:cubicBezTo>
                  <a:cubicBezTo>
                    <a:pt x="341128" y="656247"/>
                    <a:pt x="238201" y="512629"/>
                    <a:pt x="147499" y="361356"/>
                  </a:cubicBezTo>
                  <a:lnTo>
                    <a:pt x="142450" y="352797"/>
                  </a:lnTo>
                  <a:cubicBezTo>
                    <a:pt x="116204" y="310804"/>
                    <a:pt x="92106" y="267518"/>
                    <a:pt x="70251" y="223091"/>
                  </a:cubicBezTo>
                  <a:cubicBezTo>
                    <a:pt x="58916" y="198842"/>
                    <a:pt x="48820" y="174308"/>
                    <a:pt x="39104" y="150630"/>
                  </a:cubicBezTo>
                  <a:cubicBezTo>
                    <a:pt x="27960" y="123434"/>
                    <a:pt x="17387" y="97759"/>
                    <a:pt x="5195" y="72940"/>
                  </a:cubicBezTo>
                  <a:cubicBezTo>
                    <a:pt x="-7141" y="47835"/>
                    <a:pt x="3243" y="17501"/>
                    <a:pt x="28388" y="5186"/>
                  </a:cubicBezTo>
                  <a:cubicBezTo>
                    <a:pt x="53534" y="-7128"/>
                    <a:pt x="83918" y="3237"/>
                    <a:pt x="96254" y="28341"/>
                  </a:cubicBezTo>
                  <a:cubicBezTo>
                    <a:pt x="109970" y="56203"/>
                    <a:pt x="121686" y="84731"/>
                    <a:pt x="132925" y="112213"/>
                  </a:cubicBezTo>
                  <a:cubicBezTo>
                    <a:pt x="142450" y="135796"/>
                    <a:pt x="151975" y="158048"/>
                    <a:pt x="162072" y="179919"/>
                  </a:cubicBezTo>
                  <a:cubicBezTo>
                    <a:pt x="181122" y="220714"/>
                    <a:pt x="205792" y="261413"/>
                    <a:pt x="229414" y="300686"/>
                  </a:cubicBezTo>
                  <a:lnTo>
                    <a:pt x="234557" y="309245"/>
                  </a:lnTo>
                  <a:cubicBezTo>
                    <a:pt x="322433" y="455792"/>
                    <a:pt x="422104" y="594960"/>
                    <a:pt x="532594" y="725370"/>
                  </a:cubicBezTo>
                  <a:cubicBezTo>
                    <a:pt x="642951" y="855028"/>
                    <a:pt x="764338" y="974912"/>
                    <a:pt x="895402" y="1083678"/>
                  </a:cubicBezTo>
                  <a:cubicBezTo>
                    <a:pt x="916966" y="1101480"/>
                    <a:pt x="919995" y="1133374"/>
                    <a:pt x="902164" y="1154903"/>
                  </a:cubicBezTo>
                  <a:cubicBezTo>
                    <a:pt x="892516" y="1166552"/>
                    <a:pt x="878161" y="1173284"/>
                    <a:pt x="863017" y="1173256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D4C8287A-3A52-D846-BE58-E2D24FC24A2A}"/>
                </a:ext>
              </a:extLst>
            </p:cNvPr>
            <p:cNvSpPr/>
            <p:nvPr/>
          </p:nvSpPr>
          <p:spPr>
            <a:xfrm>
              <a:off x="7302474" y="32530"/>
              <a:ext cx="2044227" cy="512787"/>
            </a:xfrm>
            <a:custGeom>
              <a:avLst/>
              <a:gdLst>
                <a:gd name="connsiteX0" fmla="*/ 50826 w 2044227"/>
                <a:gd name="connsiteY0" fmla="*/ 512788 h 512787"/>
                <a:gd name="connsiteX1" fmla="*/ 0 w 2044227"/>
                <a:gd name="connsiteY1" fmla="*/ 462351 h 512787"/>
                <a:gd name="connsiteX2" fmla="*/ 30061 w 2044227"/>
                <a:gd name="connsiteY2" fmla="*/ 415983 h 512787"/>
                <a:gd name="connsiteX3" fmla="*/ 624135 w 2044227"/>
                <a:gd name="connsiteY3" fmla="*/ 207731 h 512787"/>
                <a:gd name="connsiteX4" fmla="*/ 1991258 w 2044227"/>
                <a:gd name="connsiteY4" fmla="*/ 48 h 512787"/>
                <a:gd name="connsiteX5" fmla="*/ 2044180 w 2044227"/>
                <a:gd name="connsiteY5" fmla="*/ 48490 h 512787"/>
                <a:gd name="connsiteX6" fmla="*/ 1995659 w 2044227"/>
                <a:gd name="connsiteY6" fmla="*/ 101322 h 512787"/>
                <a:gd name="connsiteX7" fmla="*/ 1991258 w 2044227"/>
                <a:gd name="connsiteY7" fmla="*/ 101322 h 512787"/>
                <a:gd name="connsiteX8" fmla="*/ 71590 w 2044227"/>
                <a:gd name="connsiteY8" fmla="*/ 508413 h 512787"/>
                <a:gd name="connsiteX9" fmla="*/ 50826 w 2044227"/>
                <a:gd name="connsiteY9" fmla="*/ 512788 h 51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4227" h="512787">
                  <a:moveTo>
                    <a:pt x="50826" y="512788"/>
                  </a:moveTo>
                  <a:cubicBezTo>
                    <a:pt x="22841" y="512872"/>
                    <a:pt x="86" y="490291"/>
                    <a:pt x="0" y="462351"/>
                  </a:cubicBezTo>
                  <a:cubicBezTo>
                    <a:pt x="-57" y="442316"/>
                    <a:pt x="11725" y="424133"/>
                    <a:pt x="30061" y="415983"/>
                  </a:cubicBezTo>
                  <a:cubicBezTo>
                    <a:pt x="39586" y="411704"/>
                    <a:pt x="267329" y="310431"/>
                    <a:pt x="624135" y="207731"/>
                  </a:cubicBezTo>
                  <a:cubicBezTo>
                    <a:pt x="953415" y="112923"/>
                    <a:pt x="1457954" y="48"/>
                    <a:pt x="1991258" y="48"/>
                  </a:cubicBezTo>
                  <a:cubicBezTo>
                    <a:pt x="2019272" y="-1164"/>
                    <a:pt x="2042960" y="20524"/>
                    <a:pt x="2044180" y="48490"/>
                  </a:cubicBezTo>
                  <a:cubicBezTo>
                    <a:pt x="2045389" y="76456"/>
                    <a:pt x="2023663" y="100110"/>
                    <a:pt x="1995659" y="101322"/>
                  </a:cubicBezTo>
                  <a:cubicBezTo>
                    <a:pt x="1994193" y="101386"/>
                    <a:pt x="1992726" y="101386"/>
                    <a:pt x="1991258" y="101322"/>
                  </a:cubicBezTo>
                  <a:cubicBezTo>
                    <a:pt x="992753" y="101037"/>
                    <a:pt x="80639" y="504324"/>
                    <a:pt x="71590" y="508413"/>
                  </a:cubicBezTo>
                  <a:cubicBezTo>
                    <a:pt x="65047" y="511286"/>
                    <a:pt x="57979" y="512775"/>
                    <a:pt x="50826" y="512788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5B64F79-20A2-B645-B4FF-2CE68882CDE4}"/>
                </a:ext>
              </a:extLst>
            </p:cNvPr>
            <p:cNvSpPr/>
            <p:nvPr/>
          </p:nvSpPr>
          <p:spPr>
            <a:xfrm>
              <a:off x="10417917" y="3046434"/>
              <a:ext cx="771683" cy="841577"/>
            </a:xfrm>
            <a:custGeom>
              <a:avLst/>
              <a:gdLst>
                <a:gd name="connsiteX0" fmla="*/ 721094 w 771683"/>
                <a:gd name="connsiteY0" fmla="*/ 841577 h 841577"/>
                <a:gd name="connsiteX1" fmla="*/ 670612 w 771683"/>
                <a:gd name="connsiteY1" fmla="*/ 795362 h 841577"/>
                <a:gd name="connsiteX2" fmla="*/ 339713 w 771683"/>
                <a:gd name="connsiteY2" fmla="*/ 245632 h 841577"/>
                <a:gd name="connsiteX3" fmla="*/ 36342 w 771683"/>
                <a:gd name="connsiteY3" fmla="*/ 99285 h 841577"/>
                <a:gd name="connsiteX4" fmla="*/ 2109 w 771683"/>
                <a:gd name="connsiteY4" fmla="*/ 36276 h 841577"/>
                <a:gd name="connsiteX5" fmla="*/ 61488 w 771683"/>
                <a:gd name="connsiteY5" fmla="*/ 1149 h 841577"/>
                <a:gd name="connsiteX6" fmla="*/ 394863 w 771683"/>
                <a:gd name="connsiteY6" fmla="*/ 160619 h 841577"/>
                <a:gd name="connsiteX7" fmla="*/ 771481 w 771683"/>
                <a:gd name="connsiteY7" fmla="*/ 786519 h 841577"/>
                <a:gd name="connsiteX8" fmla="*/ 725485 w 771683"/>
                <a:gd name="connsiteY8" fmla="*/ 841378 h 841577"/>
                <a:gd name="connsiteX9" fmla="*/ 725381 w 771683"/>
                <a:gd name="connsiteY9" fmla="*/ 841387 h 84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1683" h="841577">
                  <a:moveTo>
                    <a:pt x="721094" y="841577"/>
                  </a:moveTo>
                  <a:cubicBezTo>
                    <a:pt x="694824" y="841530"/>
                    <a:pt x="672926" y="821484"/>
                    <a:pt x="670612" y="795362"/>
                  </a:cubicBezTo>
                  <a:cubicBezTo>
                    <a:pt x="650990" y="570468"/>
                    <a:pt x="539738" y="385513"/>
                    <a:pt x="339713" y="245632"/>
                  </a:cubicBezTo>
                  <a:cubicBezTo>
                    <a:pt x="247102" y="180931"/>
                    <a:pt x="144669" y="131521"/>
                    <a:pt x="36342" y="99285"/>
                  </a:cubicBezTo>
                  <a:cubicBezTo>
                    <a:pt x="9462" y="91325"/>
                    <a:pt x="-5863" y="63111"/>
                    <a:pt x="2109" y="36276"/>
                  </a:cubicBezTo>
                  <a:cubicBezTo>
                    <a:pt x="9662" y="10868"/>
                    <a:pt x="35542" y="-4442"/>
                    <a:pt x="61488" y="1149"/>
                  </a:cubicBezTo>
                  <a:cubicBezTo>
                    <a:pt x="180588" y="35782"/>
                    <a:pt x="293202" y="89652"/>
                    <a:pt x="394863" y="160619"/>
                  </a:cubicBezTo>
                  <a:cubicBezTo>
                    <a:pt x="619177" y="316476"/>
                    <a:pt x="749383" y="532907"/>
                    <a:pt x="771481" y="786519"/>
                  </a:cubicBezTo>
                  <a:cubicBezTo>
                    <a:pt x="773958" y="814352"/>
                    <a:pt x="753355" y="838915"/>
                    <a:pt x="725485" y="841378"/>
                  </a:cubicBezTo>
                  <a:cubicBezTo>
                    <a:pt x="725447" y="841378"/>
                    <a:pt x="725418" y="841387"/>
                    <a:pt x="725381" y="841387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grpSp>
          <p:nvGrpSpPr>
            <p:cNvPr id="171" name="Graphic 336">
              <a:extLst>
                <a:ext uri="{FF2B5EF4-FFF2-40B4-BE49-F238E27FC236}">
                  <a16:creationId xmlns:a16="http://schemas.microsoft.com/office/drawing/2014/main" id="{295B4310-E16A-0F4B-8A18-039E6B7E6C36}"/>
                </a:ext>
              </a:extLst>
            </p:cNvPr>
            <p:cNvGrpSpPr/>
            <p:nvPr/>
          </p:nvGrpSpPr>
          <p:grpSpPr>
            <a:xfrm>
              <a:off x="10475825" y="2993380"/>
              <a:ext cx="933886" cy="842710"/>
              <a:chOff x="10475825" y="2993380"/>
              <a:chExt cx="933886" cy="842710"/>
            </a:xfrm>
            <a:noFill/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B3101AF7-E7E7-D945-91E8-88AF4C965B97}"/>
                  </a:ext>
                </a:extLst>
              </p:cNvPr>
              <p:cNvSpPr/>
              <p:nvPr/>
            </p:nvSpPr>
            <p:spPr>
              <a:xfrm>
                <a:off x="10475825" y="3153326"/>
                <a:ext cx="53014" cy="125522"/>
              </a:xfrm>
              <a:custGeom>
                <a:avLst/>
                <a:gdLst>
                  <a:gd name="connsiteX0" fmla="*/ 3675 w 53014"/>
                  <a:gd name="connsiteY0" fmla="*/ 0 h 125522"/>
                  <a:gd name="connsiteX1" fmla="*/ 246 w 53014"/>
                  <a:gd name="connsiteY1" fmla="*/ 22537 h 125522"/>
                  <a:gd name="connsiteX2" fmla="*/ 53014 w 53014"/>
                  <a:gd name="connsiteY2" fmla="*/ 125522 h 1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014" h="125522">
                    <a:moveTo>
                      <a:pt x="3675" y="0"/>
                    </a:moveTo>
                    <a:cubicBezTo>
                      <a:pt x="1903" y="7408"/>
                      <a:pt x="751" y="14939"/>
                      <a:pt x="246" y="22537"/>
                    </a:cubicBezTo>
                    <a:cubicBezTo>
                      <a:pt x="-2421" y="63236"/>
                      <a:pt x="16724" y="106694"/>
                      <a:pt x="53014" y="125522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1FD989F4-5447-FC49-AAE3-281F8B026F86}"/>
                  </a:ext>
                </a:extLst>
              </p:cNvPr>
              <p:cNvSpPr/>
              <p:nvPr/>
            </p:nvSpPr>
            <p:spPr>
              <a:xfrm>
                <a:off x="10479500" y="2993380"/>
                <a:ext cx="146017" cy="160135"/>
              </a:xfrm>
              <a:custGeom>
                <a:avLst/>
                <a:gdLst>
                  <a:gd name="connsiteX0" fmla="*/ 146018 w 146017"/>
                  <a:gd name="connsiteY0" fmla="*/ 0 h 160135"/>
                  <a:gd name="connsiteX1" fmla="*/ 49053 w 146017"/>
                  <a:gd name="connsiteY1" fmla="*/ 74553 h 160135"/>
                  <a:gd name="connsiteX2" fmla="*/ 0 w 146017"/>
                  <a:gd name="connsiteY2" fmla="*/ 160136 h 16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17" h="160135">
                    <a:moveTo>
                      <a:pt x="146018" y="0"/>
                    </a:moveTo>
                    <a:cubicBezTo>
                      <a:pt x="110937" y="21054"/>
                      <a:pt x="78400" y="46072"/>
                      <a:pt x="49053" y="74553"/>
                    </a:cubicBezTo>
                    <a:cubicBezTo>
                      <a:pt x="25489" y="98307"/>
                      <a:pt x="8582" y="127824"/>
                      <a:pt x="0" y="160136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100DD44-6E81-6D47-889E-3489BEF51E0C}"/>
                  </a:ext>
                </a:extLst>
              </p:cNvPr>
              <p:cNvSpPr/>
              <p:nvPr/>
            </p:nvSpPr>
            <p:spPr>
              <a:xfrm>
                <a:off x="10575130" y="3074874"/>
                <a:ext cx="185262" cy="234022"/>
              </a:xfrm>
              <a:custGeom>
                <a:avLst/>
                <a:gdLst>
                  <a:gd name="connsiteX0" fmla="*/ 185262 w 185262"/>
                  <a:gd name="connsiteY0" fmla="*/ 0 h 234022"/>
                  <a:gd name="connsiteX1" fmla="*/ 87536 w 185262"/>
                  <a:gd name="connsiteY1" fmla="*/ 57056 h 234022"/>
                  <a:gd name="connsiteX2" fmla="*/ 19908 w 185262"/>
                  <a:gd name="connsiteY2" fmla="*/ 149581 h 234022"/>
                  <a:gd name="connsiteX3" fmla="*/ 1525 w 185262"/>
                  <a:gd name="connsiteY3" fmla="*/ 190946 h 234022"/>
                  <a:gd name="connsiteX4" fmla="*/ 10383 w 185262"/>
                  <a:gd name="connsiteY4" fmla="*/ 234023 h 23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62" h="234022">
                    <a:moveTo>
                      <a:pt x="185262" y="0"/>
                    </a:moveTo>
                    <a:cubicBezTo>
                      <a:pt x="147962" y="9471"/>
                      <a:pt x="114092" y="29241"/>
                      <a:pt x="87536" y="57056"/>
                    </a:cubicBezTo>
                    <a:cubicBezTo>
                      <a:pt x="61209" y="84956"/>
                      <a:pt x="38492" y="116041"/>
                      <a:pt x="19908" y="149581"/>
                    </a:cubicBezTo>
                    <a:cubicBezTo>
                      <a:pt x="11536" y="162266"/>
                      <a:pt x="5326" y="176245"/>
                      <a:pt x="1525" y="190946"/>
                    </a:cubicBezTo>
                    <a:cubicBezTo>
                      <a:pt x="-2228" y="205904"/>
                      <a:pt x="1029" y="221756"/>
                      <a:pt x="10383" y="234023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BDCC997-F747-0F41-B79A-0EB7671D223C}"/>
                  </a:ext>
                </a:extLst>
              </p:cNvPr>
              <p:cNvSpPr/>
              <p:nvPr/>
            </p:nvSpPr>
            <p:spPr>
              <a:xfrm>
                <a:off x="10697908" y="3193074"/>
                <a:ext cx="105441" cy="177062"/>
              </a:xfrm>
              <a:custGeom>
                <a:avLst/>
                <a:gdLst>
                  <a:gd name="connsiteX0" fmla="*/ 105442 w 105441"/>
                  <a:gd name="connsiteY0" fmla="*/ 0 h 177062"/>
                  <a:gd name="connsiteX1" fmla="*/ 0 w 105441"/>
                  <a:gd name="connsiteY1" fmla="*/ 177062 h 1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441" h="177062">
                    <a:moveTo>
                      <a:pt x="105442" y="0"/>
                    </a:moveTo>
                    <a:cubicBezTo>
                      <a:pt x="45929" y="40671"/>
                      <a:pt x="7363" y="105439"/>
                      <a:pt x="0" y="177062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FB1A3453-DA33-6548-9103-13BD448DAE3B}"/>
                  </a:ext>
                </a:extLst>
              </p:cNvPr>
              <p:cNvSpPr/>
              <p:nvPr/>
            </p:nvSpPr>
            <p:spPr>
              <a:xfrm>
                <a:off x="10803350" y="3161979"/>
                <a:ext cx="65150" cy="31095"/>
              </a:xfrm>
              <a:custGeom>
                <a:avLst/>
                <a:gdLst>
                  <a:gd name="connsiteX0" fmla="*/ 65151 w 65150"/>
                  <a:gd name="connsiteY0" fmla="*/ 0 h 31095"/>
                  <a:gd name="connsiteX1" fmla="*/ 0 w 65150"/>
                  <a:gd name="connsiteY1" fmla="*/ 31095 h 3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50" h="31095">
                    <a:moveTo>
                      <a:pt x="65151" y="0"/>
                    </a:moveTo>
                    <a:cubicBezTo>
                      <a:pt x="41910" y="6828"/>
                      <a:pt x="19917" y="17326"/>
                      <a:pt x="0" y="31095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DD8F1945-7B4B-944F-835A-B58398C217D0}"/>
                  </a:ext>
                </a:extLst>
              </p:cNvPr>
              <p:cNvSpPr/>
              <p:nvPr/>
            </p:nvSpPr>
            <p:spPr>
              <a:xfrm>
                <a:off x="10777918" y="3242332"/>
                <a:ext cx="267748" cy="155095"/>
              </a:xfrm>
              <a:custGeom>
                <a:avLst/>
                <a:gdLst>
                  <a:gd name="connsiteX0" fmla="*/ 0 w 267748"/>
                  <a:gd name="connsiteY0" fmla="*/ 155096 h 155095"/>
                  <a:gd name="connsiteX1" fmla="*/ 267748 w 267748"/>
                  <a:gd name="connsiteY1" fmla="*/ 0 h 15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748" h="155095">
                    <a:moveTo>
                      <a:pt x="0" y="155096"/>
                    </a:moveTo>
                    <a:cubicBezTo>
                      <a:pt x="62855" y="67477"/>
                      <a:pt x="160354" y="11002"/>
                      <a:pt x="267748" y="0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56035204-AC14-9F48-8F97-5799D62DC043}"/>
                  </a:ext>
                </a:extLst>
              </p:cNvPr>
              <p:cNvSpPr/>
              <p:nvPr/>
            </p:nvSpPr>
            <p:spPr>
              <a:xfrm>
                <a:off x="10845164" y="3357657"/>
                <a:ext cx="311182" cy="133437"/>
              </a:xfrm>
              <a:custGeom>
                <a:avLst/>
                <a:gdLst>
                  <a:gd name="connsiteX0" fmla="*/ 0 w 311182"/>
                  <a:gd name="connsiteY0" fmla="*/ 133437 h 133437"/>
                  <a:gd name="connsiteX1" fmla="*/ 311182 w 311182"/>
                  <a:gd name="connsiteY1" fmla="*/ 2020 h 1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1182" h="133437">
                    <a:moveTo>
                      <a:pt x="0" y="133437"/>
                    </a:moveTo>
                    <a:cubicBezTo>
                      <a:pt x="73952" y="38811"/>
                      <a:pt x="191662" y="-10904"/>
                      <a:pt x="311182" y="2020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67F4308-D5FD-4346-A9AE-E3CA50F8AE29}"/>
                  </a:ext>
                </a:extLst>
              </p:cNvPr>
              <p:cNvSpPr/>
              <p:nvPr/>
            </p:nvSpPr>
            <p:spPr>
              <a:xfrm>
                <a:off x="10921174" y="3504825"/>
                <a:ext cx="350805" cy="107417"/>
              </a:xfrm>
              <a:custGeom>
                <a:avLst/>
                <a:gdLst>
                  <a:gd name="connsiteX0" fmla="*/ 0 w 350805"/>
                  <a:gd name="connsiteY0" fmla="*/ 107417 h 107417"/>
                  <a:gd name="connsiteX1" fmla="*/ 350805 w 350805"/>
                  <a:gd name="connsiteY1" fmla="*/ 2815 h 1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0805" h="107417">
                    <a:moveTo>
                      <a:pt x="0" y="107417"/>
                    </a:moveTo>
                    <a:cubicBezTo>
                      <a:pt x="97984" y="26683"/>
                      <a:pt x="224523" y="-11049"/>
                      <a:pt x="350805" y="2815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B9273AC-A237-9A4B-AF61-D1681B55EE31}"/>
                  </a:ext>
                </a:extLst>
              </p:cNvPr>
              <p:cNvSpPr/>
              <p:nvPr/>
            </p:nvSpPr>
            <p:spPr>
              <a:xfrm>
                <a:off x="10998517" y="3663646"/>
                <a:ext cx="338137" cy="66606"/>
              </a:xfrm>
              <a:custGeom>
                <a:avLst/>
                <a:gdLst>
                  <a:gd name="connsiteX0" fmla="*/ 0 w 338137"/>
                  <a:gd name="connsiteY0" fmla="*/ 66607 h 66606"/>
                  <a:gd name="connsiteX1" fmla="*/ 338138 w 338137"/>
                  <a:gd name="connsiteY1" fmla="*/ 1373 h 6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8137" h="66606">
                    <a:moveTo>
                      <a:pt x="0" y="66607"/>
                    </a:moveTo>
                    <a:cubicBezTo>
                      <a:pt x="105299" y="16445"/>
                      <a:pt x="221694" y="-6006"/>
                      <a:pt x="338138" y="1373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B14FDBC-CA01-194D-A7AF-C4B87D3D843C}"/>
                  </a:ext>
                </a:extLst>
              </p:cNvPr>
              <p:cNvSpPr/>
              <p:nvPr/>
            </p:nvSpPr>
            <p:spPr>
              <a:xfrm>
                <a:off x="11019186" y="3779035"/>
                <a:ext cx="390525" cy="57055"/>
              </a:xfrm>
              <a:custGeom>
                <a:avLst/>
                <a:gdLst>
                  <a:gd name="connsiteX0" fmla="*/ 0 w 390525"/>
                  <a:gd name="connsiteY0" fmla="*/ 57056 h 57055"/>
                  <a:gd name="connsiteX1" fmla="*/ 390525 w 390525"/>
                  <a:gd name="connsiteY1" fmla="*/ 0 h 5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 h="57055">
                    <a:moveTo>
                      <a:pt x="0" y="57056"/>
                    </a:moveTo>
                    <a:cubicBezTo>
                      <a:pt x="128178" y="26274"/>
                      <a:pt x="258889" y="7180"/>
                      <a:pt x="390525" y="0"/>
                    </a:cubicBezTo>
                  </a:path>
                </a:pathLst>
              </a:custGeom>
              <a:noFill/>
              <a:ln w="714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69F6AE1-9F12-EC40-A81D-FBC3750D7DC3}"/>
                </a:ext>
              </a:extLst>
            </p:cNvPr>
            <p:cNvSpPr/>
            <p:nvPr/>
          </p:nvSpPr>
          <p:spPr>
            <a:xfrm>
              <a:off x="9680572" y="4901461"/>
              <a:ext cx="1001855" cy="633362"/>
            </a:xfrm>
            <a:custGeom>
              <a:avLst/>
              <a:gdLst>
                <a:gd name="connsiteX0" fmla="*/ 51215 w 1001855"/>
                <a:gd name="connsiteY0" fmla="*/ 633363 h 633362"/>
                <a:gd name="connsiteX1" fmla="*/ 38451 w 1001855"/>
                <a:gd name="connsiteY1" fmla="*/ 631556 h 633362"/>
                <a:gd name="connsiteX2" fmla="*/ 1533 w 1001855"/>
                <a:gd name="connsiteY2" fmla="*/ 570078 h 633362"/>
                <a:gd name="connsiteX3" fmla="*/ 50072 w 1001855"/>
                <a:gd name="connsiteY3" fmla="*/ 531709 h 633362"/>
                <a:gd name="connsiteX4" fmla="*/ 915609 w 1001855"/>
                <a:gd name="connsiteY4" fmla="*/ 14500 h 633362"/>
                <a:gd name="connsiteX5" fmla="*/ 987332 w 1001855"/>
                <a:gd name="connsiteY5" fmla="*/ 15166 h 633362"/>
                <a:gd name="connsiteX6" fmla="*/ 986665 w 1001855"/>
                <a:gd name="connsiteY6" fmla="*/ 86771 h 633362"/>
                <a:gd name="connsiteX7" fmla="*/ 407640 w 1001855"/>
                <a:gd name="connsiteY7" fmla="*/ 487396 h 633362"/>
                <a:gd name="connsiteX8" fmla="*/ 173802 w 1001855"/>
                <a:gd name="connsiteY8" fmla="*/ 595231 h 633362"/>
                <a:gd name="connsiteX9" fmla="*/ 51215 w 1001855"/>
                <a:gd name="connsiteY9" fmla="*/ 633363 h 633362"/>
                <a:gd name="connsiteX10" fmla="*/ 62931 w 1001855"/>
                <a:gd name="connsiteY10" fmla="*/ 533230 h 633362"/>
                <a:gd name="connsiteX11" fmla="*/ 62931 w 1001855"/>
                <a:gd name="connsiteY11" fmla="*/ 533230 h 6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855" h="633362">
                  <a:moveTo>
                    <a:pt x="51215" y="633363"/>
                  </a:moveTo>
                  <a:cubicBezTo>
                    <a:pt x="46900" y="633344"/>
                    <a:pt x="42605" y="632735"/>
                    <a:pt x="38451" y="631556"/>
                  </a:cubicBezTo>
                  <a:cubicBezTo>
                    <a:pt x="11248" y="624757"/>
                    <a:pt x="-5278" y="597237"/>
                    <a:pt x="1533" y="570078"/>
                  </a:cubicBezTo>
                  <a:cubicBezTo>
                    <a:pt x="7124" y="547779"/>
                    <a:pt x="27050" y="532032"/>
                    <a:pt x="50072" y="531709"/>
                  </a:cubicBezTo>
                  <a:cubicBezTo>
                    <a:pt x="110175" y="518872"/>
                    <a:pt x="601284" y="322505"/>
                    <a:pt x="915609" y="14500"/>
                  </a:cubicBezTo>
                  <a:cubicBezTo>
                    <a:pt x="935602" y="-5089"/>
                    <a:pt x="967710" y="-4794"/>
                    <a:pt x="987332" y="15166"/>
                  </a:cubicBezTo>
                  <a:cubicBezTo>
                    <a:pt x="1006953" y="35126"/>
                    <a:pt x="1006658" y="67182"/>
                    <a:pt x="986665" y="86771"/>
                  </a:cubicBezTo>
                  <a:cubicBezTo>
                    <a:pt x="804262" y="265450"/>
                    <a:pt x="571089" y="403239"/>
                    <a:pt x="407640" y="487396"/>
                  </a:cubicBezTo>
                  <a:cubicBezTo>
                    <a:pt x="327916" y="528381"/>
                    <a:pt x="244858" y="566703"/>
                    <a:pt x="173802" y="595231"/>
                  </a:cubicBezTo>
                  <a:cubicBezTo>
                    <a:pt x="95411" y="626231"/>
                    <a:pt x="66264" y="633363"/>
                    <a:pt x="51215" y="633363"/>
                  </a:cubicBezTo>
                  <a:close/>
                  <a:moveTo>
                    <a:pt x="62931" y="533230"/>
                  </a:moveTo>
                  <a:lnTo>
                    <a:pt x="62931" y="533230"/>
                  </a:ln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C95F997-03DC-1E49-AD35-80305CBA41AB}"/>
                </a:ext>
              </a:extLst>
            </p:cNvPr>
            <p:cNvSpPr/>
            <p:nvPr/>
          </p:nvSpPr>
          <p:spPr>
            <a:xfrm>
              <a:off x="6186487" y="2621854"/>
              <a:ext cx="1553622" cy="1133217"/>
            </a:xfrm>
            <a:custGeom>
              <a:avLst/>
              <a:gdLst>
                <a:gd name="connsiteX0" fmla="*/ 0 w 1553622"/>
                <a:gd name="connsiteY0" fmla="*/ 462150 h 1133217"/>
                <a:gd name="connsiteX1" fmla="*/ 925830 w 1553622"/>
                <a:gd name="connsiteY1" fmla="*/ 0 h 1133217"/>
                <a:gd name="connsiteX2" fmla="*/ 1553623 w 1553622"/>
                <a:gd name="connsiteY2" fmla="*/ 620384 h 1133217"/>
                <a:gd name="connsiteX3" fmla="*/ 608743 w 1553622"/>
                <a:gd name="connsiteY3" fmla="*/ 1133218 h 11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622" h="1133217">
                  <a:moveTo>
                    <a:pt x="0" y="462150"/>
                  </a:moveTo>
                  <a:cubicBezTo>
                    <a:pt x="19050" y="436855"/>
                    <a:pt x="925830" y="0"/>
                    <a:pt x="925830" y="0"/>
                  </a:cubicBezTo>
                  <a:lnTo>
                    <a:pt x="1553623" y="620384"/>
                  </a:lnTo>
                  <a:lnTo>
                    <a:pt x="608743" y="1133218"/>
                  </a:ln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6D18709-11A6-9340-817F-F283805A34E9}"/>
                </a:ext>
              </a:extLst>
            </p:cNvPr>
            <p:cNvSpPr/>
            <p:nvPr/>
          </p:nvSpPr>
          <p:spPr>
            <a:xfrm>
              <a:off x="6846855" y="2634501"/>
              <a:ext cx="981837" cy="1133218"/>
            </a:xfrm>
            <a:custGeom>
              <a:avLst/>
              <a:gdLst>
                <a:gd name="connsiteX0" fmla="*/ 303181 w 981837"/>
                <a:gd name="connsiteY0" fmla="*/ 24629 h 1133218"/>
                <a:gd name="connsiteX1" fmla="*/ 354044 w 981837"/>
                <a:gd name="connsiteY1" fmla="*/ 0 h 1133218"/>
                <a:gd name="connsiteX2" fmla="*/ 981837 w 981837"/>
                <a:gd name="connsiteY2" fmla="*/ 620479 h 1133218"/>
                <a:gd name="connsiteX3" fmla="*/ 36957 w 981837"/>
                <a:gd name="connsiteY3" fmla="*/ 1133218 h 1133218"/>
                <a:gd name="connsiteX4" fmla="*/ 0 w 981837"/>
                <a:gd name="connsiteY4" fmla="*/ 1092423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37" h="1133218">
                  <a:moveTo>
                    <a:pt x="303181" y="24629"/>
                  </a:moveTo>
                  <a:lnTo>
                    <a:pt x="354044" y="0"/>
                  </a:lnTo>
                  <a:lnTo>
                    <a:pt x="981837" y="620479"/>
                  </a:lnTo>
                  <a:lnTo>
                    <a:pt x="36957" y="1133218"/>
                  </a:lnTo>
                  <a:lnTo>
                    <a:pt x="0" y="1092423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B056EB1-A01B-6B43-AF1D-50FB3C0FFEAB}"/>
                </a:ext>
              </a:extLst>
            </p:cNvPr>
            <p:cNvSpPr/>
            <p:nvPr/>
          </p:nvSpPr>
          <p:spPr>
            <a:xfrm>
              <a:off x="9699593" y="1324030"/>
              <a:ext cx="1553622" cy="1133218"/>
            </a:xfrm>
            <a:custGeom>
              <a:avLst/>
              <a:gdLst>
                <a:gd name="connsiteX0" fmla="*/ 0 w 1553622"/>
                <a:gd name="connsiteY0" fmla="*/ 462150 h 1133218"/>
                <a:gd name="connsiteX1" fmla="*/ 925830 w 1553622"/>
                <a:gd name="connsiteY1" fmla="*/ 0 h 1133218"/>
                <a:gd name="connsiteX2" fmla="*/ 1553623 w 1553622"/>
                <a:gd name="connsiteY2" fmla="*/ 620384 h 1133218"/>
                <a:gd name="connsiteX3" fmla="*/ 608743 w 1553622"/>
                <a:gd name="connsiteY3" fmla="*/ 1133218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622" h="1133218">
                  <a:moveTo>
                    <a:pt x="0" y="462150"/>
                  </a:moveTo>
                  <a:cubicBezTo>
                    <a:pt x="19050" y="436855"/>
                    <a:pt x="925830" y="0"/>
                    <a:pt x="925830" y="0"/>
                  </a:cubicBezTo>
                  <a:lnTo>
                    <a:pt x="1553623" y="620384"/>
                  </a:lnTo>
                  <a:lnTo>
                    <a:pt x="608743" y="1133218"/>
                  </a:ln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4458B35-3207-6243-9D10-6DD397EF5E35}"/>
                </a:ext>
              </a:extLst>
            </p:cNvPr>
            <p:cNvSpPr/>
            <p:nvPr/>
          </p:nvSpPr>
          <p:spPr>
            <a:xfrm>
              <a:off x="10353675" y="1336677"/>
              <a:ext cx="988314" cy="1133218"/>
            </a:xfrm>
            <a:custGeom>
              <a:avLst/>
              <a:gdLst>
                <a:gd name="connsiteX0" fmla="*/ 309467 w 988314"/>
                <a:gd name="connsiteY0" fmla="*/ 24629 h 1133218"/>
                <a:gd name="connsiteX1" fmla="*/ 360521 w 988314"/>
                <a:gd name="connsiteY1" fmla="*/ 0 h 1133218"/>
                <a:gd name="connsiteX2" fmla="*/ 988314 w 988314"/>
                <a:gd name="connsiteY2" fmla="*/ 620479 h 1133218"/>
                <a:gd name="connsiteX3" fmla="*/ 43434 w 988314"/>
                <a:gd name="connsiteY3" fmla="*/ 1133218 h 1133218"/>
                <a:gd name="connsiteX4" fmla="*/ 0 w 988314"/>
                <a:gd name="connsiteY4" fmla="*/ 1085196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314" h="1133218">
                  <a:moveTo>
                    <a:pt x="309467" y="24629"/>
                  </a:moveTo>
                  <a:lnTo>
                    <a:pt x="360521" y="0"/>
                  </a:lnTo>
                  <a:lnTo>
                    <a:pt x="988314" y="620479"/>
                  </a:lnTo>
                  <a:lnTo>
                    <a:pt x="43434" y="1133218"/>
                  </a:lnTo>
                  <a:lnTo>
                    <a:pt x="0" y="1085196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E7884A1-5D56-794B-8CEC-7C8A4CB8F06D}"/>
                </a:ext>
              </a:extLst>
            </p:cNvPr>
            <p:cNvSpPr/>
            <p:nvPr/>
          </p:nvSpPr>
          <p:spPr>
            <a:xfrm>
              <a:off x="9991248" y="3191648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1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1" y="88626"/>
                    <a:pt x="44387" y="88626"/>
                  </a:cubicBezTo>
                  <a:cubicBezTo>
                    <a:pt x="19873" y="88626"/>
                    <a:pt x="1" y="68787"/>
                    <a:pt x="1" y="44313"/>
                  </a:cubicBezTo>
                  <a:cubicBezTo>
                    <a:pt x="1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CEBC1BFD-314F-D34A-849B-6505365346DA}"/>
                </a:ext>
              </a:extLst>
            </p:cNvPr>
            <p:cNvSpPr/>
            <p:nvPr/>
          </p:nvSpPr>
          <p:spPr>
            <a:xfrm>
              <a:off x="11976163" y="1330401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0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7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69ED64F-BFFD-D94D-93DC-C8C8CBA9CA60}"/>
                </a:ext>
              </a:extLst>
            </p:cNvPr>
            <p:cNvSpPr/>
            <p:nvPr/>
          </p:nvSpPr>
          <p:spPr>
            <a:xfrm>
              <a:off x="9300114" y="247772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1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1" y="88626"/>
                    <a:pt x="44387" y="88626"/>
                  </a:cubicBezTo>
                  <a:cubicBezTo>
                    <a:pt x="19873" y="88626"/>
                    <a:pt x="1" y="68787"/>
                    <a:pt x="1" y="44313"/>
                  </a:cubicBezTo>
                  <a:cubicBezTo>
                    <a:pt x="1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61D4699D-4967-9B47-98A3-6D50CBFAB2E0}"/>
                </a:ext>
              </a:extLst>
            </p:cNvPr>
            <p:cNvSpPr/>
            <p:nvPr/>
          </p:nvSpPr>
          <p:spPr>
            <a:xfrm>
              <a:off x="8818149" y="621296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87AF0D24-C7B1-6849-B972-D3BFB4913D1B}"/>
                </a:ext>
              </a:extLst>
            </p:cNvPr>
            <p:cNvSpPr/>
            <p:nvPr/>
          </p:nvSpPr>
          <p:spPr>
            <a:xfrm>
              <a:off x="8780049" y="2761164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CC1EAE5-80E1-6B47-820A-1761E4B55FE2}"/>
                </a:ext>
              </a:extLst>
            </p:cNvPr>
            <p:cNvSpPr/>
            <p:nvPr/>
          </p:nvSpPr>
          <p:spPr>
            <a:xfrm>
              <a:off x="8925972" y="2761164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7D6EBD6-90DA-C546-8DA4-31BFBAFB30E7}"/>
                </a:ext>
              </a:extLst>
            </p:cNvPr>
            <p:cNvSpPr/>
            <p:nvPr/>
          </p:nvSpPr>
          <p:spPr>
            <a:xfrm>
              <a:off x="8951309" y="2672538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3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0F179D64-96A6-424D-85B5-162E0D0F83DC}"/>
                </a:ext>
              </a:extLst>
            </p:cNvPr>
            <p:cNvSpPr/>
            <p:nvPr/>
          </p:nvSpPr>
          <p:spPr>
            <a:xfrm>
              <a:off x="9084468" y="2653519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7 w 88773"/>
                <a:gd name="connsiteY1" fmla="*/ 88626 h 88626"/>
                <a:gd name="connsiteX2" fmla="*/ 0 w 88773"/>
                <a:gd name="connsiteY2" fmla="*/ 44313 h 88626"/>
                <a:gd name="connsiteX3" fmla="*/ 44387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7" y="88626"/>
                  </a:cubicBezTo>
                  <a:cubicBezTo>
                    <a:pt x="19873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7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B1612086-3A8D-7F45-875A-518C8152151A}"/>
                </a:ext>
              </a:extLst>
            </p:cNvPr>
            <p:cNvSpPr/>
            <p:nvPr/>
          </p:nvSpPr>
          <p:spPr>
            <a:xfrm>
              <a:off x="8348853" y="5331421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3" y="88626"/>
                    <a:pt x="0" y="68786"/>
                    <a:pt x="0" y="44313"/>
                  </a:cubicBezTo>
                  <a:cubicBezTo>
                    <a:pt x="0" y="19840"/>
                    <a:pt x="19873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DB94077F-34EA-2D45-B8A9-B9EA9543B1EA}"/>
                </a:ext>
              </a:extLst>
            </p:cNvPr>
            <p:cNvSpPr/>
            <p:nvPr/>
          </p:nvSpPr>
          <p:spPr>
            <a:xfrm>
              <a:off x="8374284" y="3356253"/>
              <a:ext cx="450151" cy="557052"/>
            </a:xfrm>
            <a:custGeom>
              <a:avLst/>
              <a:gdLst>
                <a:gd name="connsiteX0" fmla="*/ 0 w 450151"/>
                <a:gd name="connsiteY0" fmla="*/ 411466 h 557052"/>
                <a:gd name="connsiteX1" fmla="*/ 0 w 450151"/>
                <a:gd name="connsiteY1" fmla="*/ 0 h 557052"/>
                <a:gd name="connsiteX2" fmla="*/ 450152 w 450151"/>
                <a:gd name="connsiteY2" fmla="*/ 245054 h 557052"/>
                <a:gd name="connsiteX3" fmla="*/ 450152 w 450151"/>
                <a:gd name="connsiteY3" fmla="*/ 557052 h 55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151" h="557052">
                  <a:moveTo>
                    <a:pt x="0" y="411466"/>
                  </a:moveTo>
                  <a:lnTo>
                    <a:pt x="0" y="0"/>
                  </a:lnTo>
                  <a:lnTo>
                    <a:pt x="450152" y="245054"/>
                  </a:lnTo>
                  <a:lnTo>
                    <a:pt x="450152" y="557052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9B4837A9-BE14-6D4C-AB8A-8DA80C5D71B2}"/>
                </a:ext>
              </a:extLst>
            </p:cNvPr>
            <p:cNvSpPr/>
            <p:nvPr/>
          </p:nvSpPr>
          <p:spPr>
            <a:xfrm>
              <a:off x="8413623" y="3417493"/>
              <a:ext cx="410813" cy="329400"/>
            </a:xfrm>
            <a:custGeom>
              <a:avLst/>
              <a:gdLst>
                <a:gd name="connsiteX0" fmla="*/ 0 w 410813"/>
                <a:gd name="connsiteY0" fmla="*/ 104887 h 329400"/>
                <a:gd name="connsiteX1" fmla="*/ 77914 w 410813"/>
                <a:gd name="connsiteY1" fmla="*/ 145587 h 329400"/>
                <a:gd name="connsiteX2" fmla="*/ 188881 w 410813"/>
                <a:gd name="connsiteY2" fmla="*/ 206922 h 329400"/>
                <a:gd name="connsiteX3" fmla="*/ 299847 w 410813"/>
                <a:gd name="connsiteY3" fmla="*/ 268161 h 329400"/>
                <a:gd name="connsiteX4" fmla="*/ 410813 w 410813"/>
                <a:gd name="connsiteY4" fmla="*/ 329401 h 329400"/>
                <a:gd name="connsiteX5" fmla="*/ 410813 w 410813"/>
                <a:gd name="connsiteY5" fmla="*/ 280904 h 329400"/>
                <a:gd name="connsiteX6" fmla="*/ 410813 w 410813"/>
                <a:gd name="connsiteY6" fmla="*/ 232311 h 329400"/>
                <a:gd name="connsiteX7" fmla="*/ 410813 w 410813"/>
                <a:gd name="connsiteY7" fmla="*/ 183814 h 329400"/>
                <a:gd name="connsiteX8" fmla="*/ 299847 w 410813"/>
                <a:gd name="connsiteY8" fmla="*/ 122574 h 329400"/>
                <a:gd name="connsiteX9" fmla="*/ 188881 w 410813"/>
                <a:gd name="connsiteY9" fmla="*/ 61240 h 329400"/>
                <a:gd name="connsiteX10" fmla="*/ 77914 w 410813"/>
                <a:gd name="connsiteY10" fmla="*/ 0 h 3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813" h="329400">
                  <a:moveTo>
                    <a:pt x="0" y="104887"/>
                  </a:moveTo>
                  <a:lnTo>
                    <a:pt x="77914" y="145587"/>
                  </a:lnTo>
                  <a:lnTo>
                    <a:pt x="188881" y="206922"/>
                  </a:lnTo>
                  <a:lnTo>
                    <a:pt x="299847" y="268161"/>
                  </a:lnTo>
                  <a:lnTo>
                    <a:pt x="410813" y="329401"/>
                  </a:lnTo>
                  <a:lnTo>
                    <a:pt x="410813" y="280904"/>
                  </a:lnTo>
                  <a:lnTo>
                    <a:pt x="410813" y="232311"/>
                  </a:lnTo>
                  <a:lnTo>
                    <a:pt x="410813" y="183814"/>
                  </a:lnTo>
                  <a:lnTo>
                    <a:pt x="299847" y="122574"/>
                  </a:lnTo>
                  <a:lnTo>
                    <a:pt x="188881" y="61240"/>
                  </a:lnTo>
                  <a:lnTo>
                    <a:pt x="77914" y="0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885E0C4-2BB6-D14E-866D-05F46FBA08B3}"/>
                </a:ext>
              </a:extLst>
            </p:cNvPr>
            <p:cNvSpPr/>
            <p:nvPr/>
          </p:nvSpPr>
          <p:spPr>
            <a:xfrm>
              <a:off x="8374284" y="3356253"/>
              <a:ext cx="117252" cy="166126"/>
            </a:xfrm>
            <a:custGeom>
              <a:avLst/>
              <a:gdLst>
                <a:gd name="connsiteX0" fmla="*/ 117253 w 117252"/>
                <a:gd name="connsiteY0" fmla="*/ 61240 h 166126"/>
                <a:gd name="connsiteX1" fmla="*/ 0 w 117252"/>
                <a:gd name="connsiteY1" fmla="*/ 0 h 166126"/>
                <a:gd name="connsiteX2" fmla="*/ 0 w 117252"/>
                <a:gd name="connsiteY2" fmla="*/ 145587 h 166126"/>
                <a:gd name="connsiteX3" fmla="*/ 39338 w 117252"/>
                <a:gd name="connsiteY3" fmla="*/ 166127 h 1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2" h="166126">
                  <a:moveTo>
                    <a:pt x="117253" y="61240"/>
                  </a:moveTo>
                  <a:lnTo>
                    <a:pt x="0" y="0"/>
                  </a:lnTo>
                  <a:lnTo>
                    <a:pt x="0" y="145587"/>
                  </a:lnTo>
                  <a:lnTo>
                    <a:pt x="39338" y="166127"/>
                  </a:lnTo>
                </a:path>
              </a:pathLst>
            </a:custGeom>
            <a:noFill/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29603290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zwanie_klient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0771F85B-8442-5649-AC16-0C41AEAFB96E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4033F5E4-4A11-2A43-9DEC-E741C1FC6CF9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338" name="Graphic 336">
            <a:extLst>
              <a:ext uri="{FF2B5EF4-FFF2-40B4-BE49-F238E27FC236}">
                <a16:creationId xmlns:a16="http://schemas.microsoft.com/office/drawing/2014/main" id="{3278185B-0D2B-8E44-BBD3-5C215C5E2B87}"/>
              </a:ext>
            </a:extLst>
          </p:cNvPr>
          <p:cNvGrpSpPr/>
          <p:nvPr/>
        </p:nvGrpSpPr>
        <p:grpSpPr>
          <a:xfrm>
            <a:off x="4346750" y="32530"/>
            <a:ext cx="7846773" cy="5740976"/>
            <a:chOff x="4346750" y="32530"/>
            <a:chExt cx="7846773" cy="5740976"/>
          </a:xfrm>
          <a:noFill/>
        </p:grpSpPr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C77DE48-5D3C-2947-9D0E-4207E86A2316}"/>
                </a:ext>
              </a:extLst>
            </p:cNvPr>
            <p:cNvSpPr/>
            <p:nvPr/>
          </p:nvSpPr>
          <p:spPr>
            <a:xfrm>
              <a:off x="5076706" y="190910"/>
              <a:ext cx="7116817" cy="5582595"/>
            </a:xfrm>
            <a:custGeom>
              <a:avLst/>
              <a:gdLst>
                <a:gd name="connsiteX0" fmla="*/ 7116817 w 7116817"/>
                <a:gd name="connsiteY0" fmla="*/ 3774886 h 5582595"/>
                <a:gd name="connsiteX1" fmla="*/ 6710386 w 7116817"/>
                <a:gd name="connsiteY1" fmla="*/ 4098201 h 5582595"/>
                <a:gd name="connsiteX2" fmla="*/ 5632061 w 7116817"/>
                <a:gd name="connsiteY2" fmla="*/ 4572523 h 5582595"/>
                <a:gd name="connsiteX3" fmla="*/ 5485185 w 7116817"/>
                <a:gd name="connsiteY3" fmla="*/ 4607992 h 5582595"/>
                <a:gd name="connsiteX4" fmla="*/ 5012459 w 7116817"/>
                <a:gd name="connsiteY4" fmla="*/ 4945191 h 5582595"/>
                <a:gd name="connsiteX5" fmla="*/ 4145017 w 7116817"/>
                <a:gd name="connsiteY5" fmla="*/ 5316622 h 5582595"/>
                <a:gd name="connsiteX6" fmla="*/ 3048880 w 7116817"/>
                <a:gd name="connsiteY6" fmla="*/ 5551596 h 5582595"/>
                <a:gd name="connsiteX7" fmla="*/ 2567296 w 7116817"/>
                <a:gd name="connsiteY7" fmla="*/ 5582596 h 5582595"/>
                <a:gd name="connsiteX8" fmla="*/ 1569267 w 7116817"/>
                <a:gd name="connsiteY8" fmla="*/ 5416945 h 5582595"/>
                <a:gd name="connsiteX9" fmla="*/ 646580 w 7116817"/>
                <a:gd name="connsiteY9" fmla="*/ 4816436 h 5582595"/>
                <a:gd name="connsiteX10" fmla="*/ 63555 w 7116817"/>
                <a:gd name="connsiteY10" fmla="*/ 3840691 h 5582595"/>
                <a:gd name="connsiteX11" fmla="*/ 61459 w 7116817"/>
                <a:gd name="connsiteY11" fmla="*/ 3832227 h 5582595"/>
                <a:gd name="connsiteX12" fmla="*/ 591811 w 7116817"/>
                <a:gd name="connsiteY12" fmla="*/ 1733629 h 5582595"/>
                <a:gd name="connsiteX13" fmla="*/ 1391911 w 7116817"/>
                <a:gd name="connsiteY13" fmla="*/ 1000371 h 5582595"/>
                <a:gd name="connsiteX14" fmla="*/ 2408515 w 7116817"/>
                <a:gd name="connsiteY14" fmla="*/ 452542 h 5582595"/>
                <a:gd name="connsiteX15" fmla="*/ 3558563 w 7116817"/>
                <a:gd name="connsiteY15" fmla="*/ 110209 h 5582595"/>
                <a:gd name="connsiteX16" fmla="*/ 4763285 w 7116817"/>
                <a:gd name="connsiteY16" fmla="*/ 377 h 5582595"/>
                <a:gd name="connsiteX17" fmla="*/ 6494549 w 7116817"/>
                <a:gd name="connsiteY17" fmla="*/ 385502 h 5582595"/>
                <a:gd name="connsiteX18" fmla="*/ 7092624 w 7116817"/>
                <a:gd name="connsiteY18" fmla="*/ 795256 h 5582595"/>
                <a:gd name="connsiteX19" fmla="*/ 4497157 w 7116817"/>
                <a:gd name="connsiteY19" fmla="*/ 3322436 h 5582595"/>
                <a:gd name="connsiteX20" fmla="*/ 4207311 w 7116817"/>
                <a:gd name="connsiteY20" fmla="*/ 3359522 h 5582595"/>
                <a:gd name="connsiteX21" fmla="*/ 3773924 w 7116817"/>
                <a:gd name="connsiteY21" fmla="*/ 3663343 h 5582595"/>
                <a:gd name="connsiteX22" fmla="*/ 3752397 w 7116817"/>
                <a:gd name="connsiteY22" fmla="*/ 3850009 h 5582595"/>
                <a:gd name="connsiteX23" fmla="*/ 3939277 w 7116817"/>
                <a:gd name="connsiteY23" fmla="*/ 4051606 h 5582595"/>
                <a:gd name="connsiteX24" fmla="*/ 5253728 w 7116817"/>
                <a:gd name="connsiteY24" fmla="*/ 4172373 h 5582595"/>
                <a:gd name="connsiteX25" fmla="*/ 5264491 w 7116817"/>
                <a:gd name="connsiteY25" fmla="*/ 4160582 h 5582595"/>
                <a:gd name="connsiteX26" fmla="*/ 5435941 w 7116817"/>
                <a:gd name="connsiteY26" fmla="*/ 3848773 h 5582595"/>
                <a:gd name="connsiteX27" fmla="*/ 5070562 w 7116817"/>
                <a:gd name="connsiteY27" fmla="*/ 3446151 h 5582595"/>
                <a:gd name="connsiteX28" fmla="*/ 4497157 w 7116817"/>
                <a:gd name="connsiteY28" fmla="*/ 3322436 h 558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16817" h="5582595">
                  <a:moveTo>
                    <a:pt x="7116817" y="3774886"/>
                  </a:moveTo>
                  <a:cubicBezTo>
                    <a:pt x="6991459" y="3894760"/>
                    <a:pt x="6855413" y="4002975"/>
                    <a:pt x="6710386" y="4098201"/>
                  </a:cubicBezTo>
                  <a:cubicBezTo>
                    <a:pt x="6396918" y="4305598"/>
                    <a:pt x="6024014" y="4469633"/>
                    <a:pt x="5632061" y="4572523"/>
                  </a:cubicBezTo>
                  <a:cubicBezTo>
                    <a:pt x="5583226" y="4585199"/>
                    <a:pt x="5534267" y="4597028"/>
                    <a:pt x="5485185" y="4607992"/>
                  </a:cubicBezTo>
                  <a:cubicBezTo>
                    <a:pt x="5354788" y="4726478"/>
                    <a:pt x="5196387" y="4839828"/>
                    <a:pt x="5012459" y="4945191"/>
                  </a:cubicBezTo>
                  <a:cubicBezTo>
                    <a:pt x="4759761" y="5089921"/>
                    <a:pt x="4467915" y="5214968"/>
                    <a:pt x="4145017" y="5316622"/>
                  </a:cubicBezTo>
                  <a:cubicBezTo>
                    <a:pt x="3787449" y="5427653"/>
                    <a:pt x="3420584" y="5506294"/>
                    <a:pt x="3048880" y="5551596"/>
                  </a:cubicBezTo>
                  <a:cubicBezTo>
                    <a:pt x="2889156" y="5571898"/>
                    <a:pt x="2728316" y="5582244"/>
                    <a:pt x="2567296" y="5582596"/>
                  </a:cubicBezTo>
                  <a:cubicBezTo>
                    <a:pt x="2206775" y="5582596"/>
                    <a:pt x="1872543" y="5527253"/>
                    <a:pt x="1569267" y="5416945"/>
                  </a:cubicBezTo>
                  <a:cubicBezTo>
                    <a:pt x="1219337" y="5290681"/>
                    <a:pt x="903507" y="5085129"/>
                    <a:pt x="646580" y="4816436"/>
                  </a:cubicBezTo>
                  <a:cubicBezTo>
                    <a:pt x="207382" y="4358850"/>
                    <a:pt x="69270" y="3861706"/>
                    <a:pt x="63555" y="3840691"/>
                  </a:cubicBezTo>
                  <a:lnTo>
                    <a:pt x="61459" y="3832227"/>
                  </a:lnTo>
                  <a:cubicBezTo>
                    <a:pt x="-108276" y="3098778"/>
                    <a:pt x="75175" y="2373127"/>
                    <a:pt x="591811" y="1733629"/>
                  </a:cubicBezTo>
                  <a:cubicBezTo>
                    <a:pt x="806695" y="1467370"/>
                    <a:pt x="1075967" y="1220890"/>
                    <a:pt x="1391911" y="1000371"/>
                  </a:cubicBezTo>
                  <a:cubicBezTo>
                    <a:pt x="1695568" y="788980"/>
                    <a:pt x="2037802" y="604310"/>
                    <a:pt x="2408515" y="452542"/>
                  </a:cubicBezTo>
                  <a:cubicBezTo>
                    <a:pt x="2779675" y="301022"/>
                    <a:pt x="3164885" y="186357"/>
                    <a:pt x="3558563" y="110209"/>
                  </a:cubicBezTo>
                  <a:cubicBezTo>
                    <a:pt x="3955327" y="32619"/>
                    <a:pt x="4359006" y="-4183"/>
                    <a:pt x="4763285" y="377"/>
                  </a:cubicBezTo>
                  <a:cubicBezTo>
                    <a:pt x="5424892" y="9411"/>
                    <a:pt x="6007345" y="139022"/>
                    <a:pt x="6494549" y="385502"/>
                  </a:cubicBezTo>
                  <a:cubicBezTo>
                    <a:pt x="6711643" y="494302"/>
                    <a:pt x="6912859" y="632158"/>
                    <a:pt x="7092624" y="795256"/>
                  </a:cubicBezTo>
                  <a:moveTo>
                    <a:pt x="4497157" y="3322436"/>
                  </a:moveTo>
                  <a:cubicBezTo>
                    <a:pt x="4399326" y="3322037"/>
                    <a:pt x="4301875" y="3334503"/>
                    <a:pt x="4207311" y="3359522"/>
                  </a:cubicBezTo>
                  <a:cubicBezTo>
                    <a:pt x="4004809" y="3414105"/>
                    <a:pt x="3842789" y="3527741"/>
                    <a:pt x="3773924" y="3663343"/>
                  </a:cubicBezTo>
                  <a:cubicBezTo>
                    <a:pt x="3740776" y="3728672"/>
                    <a:pt x="3733537" y="3791432"/>
                    <a:pt x="3752397" y="3850009"/>
                  </a:cubicBezTo>
                  <a:cubicBezTo>
                    <a:pt x="3775828" y="3922565"/>
                    <a:pt x="3840408" y="3992648"/>
                    <a:pt x="3939277" y="4051606"/>
                  </a:cubicBezTo>
                  <a:cubicBezTo>
                    <a:pt x="4228076" y="4224865"/>
                    <a:pt x="4725662" y="4267561"/>
                    <a:pt x="5253728" y="4172373"/>
                  </a:cubicBezTo>
                  <a:cubicBezTo>
                    <a:pt x="5257442" y="4168475"/>
                    <a:pt x="5260967" y="4164481"/>
                    <a:pt x="5264491" y="4160582"/>
                  </a:cubicBezTo>
                  <a:cubicBezTo>
                    <a:pt x="5364123" y="4049989"/>
                    <a:pt x="5423463" y="3941869"/>
                    <a:pt x="5435941" y="3848773"/>
                  </a:cubicBezTo>
                  <a:cubicBezTo>
                    <a:pt x="5457372" y="3692061"/>
                    <a:pt x="5334499" y="3556554"/>
                    <a:pt x="5070562" y="3446151"/>
                  </a:cubicBezTo>
                  <a:cubicBezTo>
                    <a:pt x="4849010" y="3353341"/>
                    <a:pt x="4655843" y="3322436"/>
                    <a:pt x="4497157" y="332243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EDC2DB63-A4EA-D347-94C3-A5A74DB4AD91}"/>
                </a:ext>
              </a:extLst>
            </p:cNvPr>
            <p:cNvSpPr/>
            <p:nvPr/>
          </p:nvSpPr>
          <p:spPr>
            <a:xfrm>
              <a:off x="8066627" y="3637062"/>
              <a:ext cx="2448408" cy="1636352"/>
            </a:xfrm>
            <a:custGeom>
              <a:avLst/>
              <a:gdLst>
                <a:gd name="connsiteX0" fmla="*/ 0 w 2448408"/>
                <a:gd name="connsiteY0" fmla="*/ 1636353 h 1636352"/>
                <a:gd name="connsiteX1" fmla="*/ 1786794 w 2448408"/>
                <a:gd name="connsiteY1" fmla="*/ 1089095 h 1636352"/>
                <a:gd name="connsiteX2" fmla="*/ 2274570 w 2448408"/>
                <a:gd name="connsiteY2" fmla="*/ 714430 h 1636352"/>
                <a:gd name="connsiteX3" fmla="*/ 2446020 w 2448408"/>
                <a:gd name="connsiteY3" fmla="*/ 402622 h 1636352"/>
                <a:gd name="connsiteX4" fmla="*/ 2080641 w 2448408"/>
                <a:gd name="connsiteY4" fmla="*/ 0 h 16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408" h="1636352">
                  <a:moveTo>
                    <a:pt x="0" y="1636353"/>
                  </a:moveTo>
                  <a:cubicBezTo>
                    <a:pt x="685800" y="1550770"/>
                    <a:pt x="1320736" y="1356020"/>
                    <a:pt x="1786794" y="1089095"/>
                  </a:cubicBezTo>
                  <a:cubicBezTo>
                    <a:pt x="1990154" y="972512"/>
                    <a:pt x="2158841" y="842996"/>
                    <a:pt x="2274570" y="714430"/>
                  </a:cubicBezTo>
                  <a:cubicBezTo>
                    <a:pt x="2374202" y="603838"/>
                    <a:pt x="2433542" y="495718"/>
                    <a:pt x="2446020" y="402622"/>
                  </a:cubicBezTo>
                  <a:cubicBezTo>
                    <a:pt x="2467451" y="245910"/>
                    <a:pt x="2344579" y="110403"/>
                    <a:pt x="2080641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D7BCB412-A9F0-3E4F-93D1-BBAA65A486DE}"/>
                </a:ext>
              </a:extLst>
            </p:cNvPr>
            <p:cNvSpPr/>
            <p:nvPr/>
          </p:nvSpPr>
          <p:spPr>
            <a:xfrm>
              <a:off x="8125586" y="3200967"/>
              <a:ext cx="2863680" cy="2541728"/>
            </a:xfrm>
            <a:custGeom>
              <a:avLst/>
              <a:gdLst>
                <a:gd name="connsiteX0" fmla="*/ 2205133 w 2863680"/>
                <a:gd name="connsiteY0" fmla="*/ 0 h 2541728"/>
                <a:gd name="connsiteX1" fmla="*/ 2715864 w 2863680"/>
                <a:gd name="connsiteY1" fmla="*/ 367723 h 2541728"/>
                <a:gd name="connsiteX2" fmla="*/ 2856738 w 2863680"/>
                <a:gd name="connsiteY2" fmla="*/ 902809 h 2541728"/>
                <a:gd name="connsiteX3" fmla="*/ 1963579 w 2863680"/>
                <a:gd name="connsiteY3" fmla="*/ 1935324 h 2541728"/>
                <a:gd name="connsiteX4" fmla="*/ 1096137 w 2863680"/>
                <a:gd name="connsiteY4" fmla="*/ 2306756 h 2541728"/>
                <a:gd name="connsiteX5" fmla="*/ 0 w 2863680"/>
                <a:gd name="connsiteY5" fmla="*/ 2541729 h 254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3680" h="2541728">
                  <a:moveTo>
                    <a:pt x="2205133" y="0"/>
                  </a:moveTo>
                  <a:cubicBezTo>
                    <a:pt x="2432590" y="95093"/>
                    <a:pt x="2604421" y="218713"/>
                    <a:pt x="2715864" y="367723"/>
                  </a:cubicBezTo>
                  <a:cubicBezTo>
                    <a:pt x="2834355" y="525862"/>
                    <a:pt x="2883027" y="710912"/>
                    <a:pt x="2856738" y="902809"/>
                  </a:cubicBezTo>
                  <a:cubicBezTo>
                    <a:pt x="2806732" y="1267299"/>
                    <a:pt x="2489550" y="1633975"/>
                    <a:pt x="1963579" y="1935324"/>
                  </a:cubicBezTo>
                  <a:cubicBezTo>
                    <a:pt x="1710881" y="2080055"/>
                    <a:pt x="1419035" y="2205102"/>
                    <a:pt x="1096137" y="2306756"/>
                  </a:cubicBezTo>
                  <a:cubicBezTo>
                    <a:pt x="738569" y="2417785"/>
                    <a:pt x="371704" y="2496427"/>
                    <a:pt x="0" y="2541729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2DF12167-6AFE-FF42-A313-8404C199E6B5}"/>
                </a:ext>
              </a:extLst>
            </p:cNvPr>
            <p:cNvSpPr/>
            <p:nvPr/>
          </p:nvSpPr>
          <p:spPr>
            <a:xfrm>
              <a:off x="5313580" y="427294"/>
              <a:ext cx="6877372" cy="5110130"/>
            </a:xfrm>
            <a:custGeom>
              <a:avLst/>
              <a:gdLst>
                <a:gd name="connsiteX0" fmla="*/ 6877372 w 6877372"/>
                <a:gd name="connsiteY0" fmla="*/ 920985 h 5110130"/>
                <a:gd name="connsiteX1" fmla="*/ 4523173 w 6877372"/>
                <a:gd name="connsiteY1" fmla="*/ 489 h 5110130"/>
                <a:gd name="connsiteX2" fmla="*/ 55376 w 6877372"/>
                <a:gd name="connsiteY2" fmla="*/ 3542687 h 5110130"/>
                <a:gd name="connsiteX3" fmla="*/ 2782479 w 6877372"/>
                <a:gd name="connsiteY3" fmla="*/ 5080809 h 5110130"/>
                <a:gd name="connsiteX4" fmla="*/ 4925795 w 6877372"/>
                <a:gd name="connsiteY4" fmla="*/ 2991721 h 5110130"/>
                <a:gd name="connsiteX5" fmla="*/ 3580389 w 6877372"/>
                <a:gd name="connsiteY5" fmla="*/ 4017865 h 5110130"/>
                <a:gd name="connsiteX6" fmla="*/ 4675764 w 6877372"/>
                <a:gd name="connsiteY6" fmla="*/ 4215847 h 511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7372" h="5110130">
                  <a:moveTo>
                    <a:pt x="6877372" y="920985"/>
                  </a:moveTo>
                  <a:cubicBezTo>
                    <a:pt x="6431697" y="396264"/>
                    <a:pt x="5643885" y="15704"/>
                    <a:pt x="4523173" y="489"/>
                  </a:cubicBezTo>
                  <a:cubicBezTo>
                    <a:pt x="2159354" y="-31652"/>
                    <a:pt x="-411444" y="1524823"/>
                    <a:pt x="55376" y="3542687"/>
                  </a:cubicBezTo>
                  <a:cubicBezTo>
                    <a:pt x="55376" y="3542687"/>
                    <a:pt x="547438" y="5360857"/>
                    <a:pt x="2782479" y="5080809"/>
                  </a:cubicBezTo>
                  <a:cubicBezTo>
                    <a:pt x="5017521" y="4800762"/>
                    <a:pt x="6176523" y="3515110"/>
                    <a:pt x="4925795" y="2991721"/>
                  </a:cubicBezTo>
                  <a:cubicBezTo>
                    <a:pt x="3675067" y="2468331"/>
                    <a:pt x="2761810" y="3526616"/>
                    <a:pt x="3580389" y="4017865"/>
                  </a:cubicBezTo>
                  <a:cubicBezTo>
                    <a:pt x="3848136" y="4178571"/>
                    <a:pt x="4242281" y="4243424"/>
                    <a:pt x="4675764" y="4215847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02530703-4DFE-7F41-B6B9-3791377A39C7}"/>
                </a:ext>
              </a:extLst>
            </p:cNvPr>
            <p:cNvSpPr/>
            <p:nvPr/>
          </p:nvSpPr>
          <p:spPr>
            <a:xfrm>
              <a:off x="10836973" y="3622227"/>
              <a:ext cx="1353978" cy="857829"/>
            </a:xfrm>
            <a:custGeom>
              <a:avLst/>
              <a:gdLst>
                <a:gd name="connsiteX0" fmla="*/ 0 w 1353978"/>
                <a:gd name="connsiteY0" fmla="*/ 857830 h 857829"/>
                <a:gd name="connsiteX1" fmla="*/ 1353979 w 1353978"/>
                <a:gd name="connsiteY1" fmla="*/ 0 h 8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978" h="857829">
                  <a:moveTo>
                    <a:pt x="0" y="857830"/>
                  </a:moveTo>
                  <a:cubicBezTo>
                    <a:pt x="518350" y="691513"/>
                    <a:pt x="1014794" y="403953"/>
                    <a:pt x="1353979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D51ECC46-0D26-CF4D-84D5-79C609976F87}"/>
                </a:ext>
              </a:extLst>
            </p:cNvPr>
            <p:cNvSpPr/>
            <p:nvPr/>
          </p:nvSpPr>
          <p:spPr>
            <a:xfrm>
              <a:off x="11572727" y="4435934"/>
              <a:ext cx="619272" cy="666747"/>
            </a:xfrm>
            <a:custGeom>
              <a:avLst/>
              <a:gdLst>
                <a:gd name="connsiteX0" fmla="*/ 619273 w 619272"/>
                <a:gd name="connsiteY0" fmla="*/ 0 h 666747"/>
                <a:gd name="connsiteX1" fmla="*/ 584125 w 619272"/>
                <a:gd name="connsiteY1" fmla="*/ 29764 h 666747"/>
                <a:gd name="connsiteX2" fmla="*/ 580792 w 619272"/>
                <a:gd name="connsiteY2" fmla="*/ 37657 h 666747"/>
                <a:gd name="connsiteX3" fmla="*/ 409723 w 619272"/>
                <a:gd name="connsiteY3" fmla="*/ 118295 h 666747"/>
                <a:gd name="connsiteX4" fmla="*/ 395816 w 619272"/>
                <a:gd name="connsiteY4" fmla="*/ 157473 h 666747"/>
                <a:gd name="connsiteX5" fmla="*/ 148785 w 619272"/>
                <a:gd name="connsiteY5" fmla="*/ 238378 h 666747"/>
                <a:gd name="connsiteX6" fmla="*/ 133498 w 619272"/>
                <a:gd name="connsiteY6" fmla="*/ 361637 h 666747"/>
                <a:gd name="connsiteX7" fmla="*/ 2329 w 619272"/>
                <a:gd name="connsiteY7" fmla="*/ 447648 h 666747"/>
                <a:gd name="connsiteX8" fmla="*/ 88482 w 619272"/>
                <a:gd name="connsiteY8" fmla="*/ 578600 h 666747"/>
                <a:gd name="connsiteX9" fmla="*/ 192171 w 619272"/>
                <a:gd name="connsiteY9" fmla="*/ 545641 h 666747"/>
                <a:gd name="connsiteX10" fmla="*/ 385605 w 619272"/>
                <a:gd name="connsiteY10" fmla="*/ 640534 h 666747"/>
                <a:gd name="connsiteX11" fmla="*/ 395816 w 619272"/>
                <a:gd name="connsiteY11" fmla="*/ 636645 h 666747"/>
                <a:gd name="connsiteX12" fmla="*/ 467978 w 619272"/>
                <a:gd name="connsiteY12" fmla="*/ 661217 h 666747"/>
                <a:gd name="connsiteX13" fmla="*/ 492590 w 619272"/>
                <a:gd name="connsiteY13" fmla="*/ 589184 h 666747"/>
                <a:gd name="connsiteX14" fmla="*/ 471444 w 619272"/>
                <a:gd name="connsiteY14" fmla="*/ 566466 h 666747"/>
                <a:gd name="connsiteX15" fmla="*/ 471444 w 619272"/>
                <a:gd name="connsiteY15" fmla="*/ 566466 h 666747"/>
                <a:gd name="connsiteX16" fmla="*/ 487066 w 619272"/>
                <a:gd name="connsiteY16" fmla="*/ 516448 h 666747"/>
                <a:gd name="connsiteX17" fmla="*/ 618225 w 619272"/>
                <a:gd name="connsiteY17" fmla="*/ 498570 h 66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9272" h="666747">
                  <a:moveTo>
                    <a:pt x="619273" y="0"/>
                  </a:moveTo>
                  <a:cubicBezTo>
                    <a:pt x="604042" y="4831"/>
                    <a:pt x="591384" y="15548"/>
                    <a:pt x="584125" y="29764"/>
                  </a:cubicBezTo>
                  <a:cubicBezTo>
                    <a:pt x="582839" y="32313"/>
                    <a:pt x="581725" y="34956"/>
                    <a:pt x="580792" y="37657"/>
                  </a:cubicBezTo>
                  <a:cubicBezTo>
                    <a:pt x="512059" y="22775"/>
                    <a:pt x="441889" y="55857"/>
                    <a:pt x="409723" y="118295"/>
                  </a:cubicBezTo>
                  <a:cubicBezTo>
                    <a:pt x="403398" y="130695"/>
                    <a:pt x="398721" y="143866"/>
                    <a:pt x="395816" y="157473"/>
                  </a:cubicBezTo>
                  <a:cubicBezTo>
                    <a:pt x="305224" y="111715"/>
                    <a:pt x="194629" y="147936"/>
                    <a:pt x="148785" y="238378"/>
                  </a:cubicBezTo>
                  <a:cubicBezTo>
                    <a:pt x="129497" y="276434"/>
                    <a:pt x="124087" y="320024"/>
                    <a:pt x="133498" y="361637"/>
                  </a:cubicBezTo>
                  <a:cubicBezTo>
                    <a:pt x="73490" y="349228"/>
                    <a:pt x="14759" y="387730"/>
                    <a:pt x="2329" y="447648"/>
                  </a:cubicBezTo>
                  <a:cubicBezTo>
                    <a:pt x="-10101" y="507557"/>
                    <a:pt x="28466" y="566181"/>
                    <a:pt x="88482" y="578600"/>
                  </a:cubicBezTo>
                  <a:cubicBezTo>
                    <a:pt x="126439" y="586446"/>
                    <a:pt x="165749" y="573950"/>
                    <a:pt x="192171" y="545641"/>
                  </a:cubicBezTo>
                  <a:cubicBezTo>
                    <a:pt x="219337" y="625177"/>
                    <a:pt x="305948" y="667654"/>
                    <a:pt x="385605" y="640534"/>
                  </a:cubicBezTo>
                  <a:cubicBezTo>
                    <a:pt x="389053" y="639355"/>
                    <a:pt x="392463" y="638062"/>
                    <a:pt x="395816" y="636645"/>
                  </a:cubicBezTo>
                  <a:cubicBezTo>
                    <a:pt x="408942" y="663328"/>
                    <a:pt x="441250" y="674330"/>
                    <a:pt x="467978" y="661217"/>
                  </a:cubicBezTo>
                  <a:cubicBezTo>
                    <a:pt x="494695" y="648113"/>
                    <a:pt x="505716" y="615857"/>
                    <a:pt x="492590" y="589184"/>
                  </a:cubicBezTo>
                  <a:cubicBezTo>
                    <a:pt x="487923" y="579703"/>
                    <a:pt x="480569" y="571801"/>
                    <a:pt x="471444" y="566466"/>
                  </a:cubicBezTo>
                  <a:lnTo>
                    <a:pt x="471444" y="566466"/>
                  </a:lnTo>
                  <a:cubicBezTo>
                    <a:pt x="479522" y="550824"/>
                    <a:pt x="484808" y="533897"/>
                    <a:pt x="487066" y="516448"/>
                  </a:cubicBezTo>
                  <a:cubicBezTo>
                    <a:pt x="531014" y="532851"/>
                    <a:pt x="580287" y="526137"/>
                    <a:pt x="618225" y="49857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CE6B70B0-473B-B04A-9F01-961780F2DA83}"/>
                </a:ext>
              </a:extLst>
            </p:cNvPr>
            <p:cNvSpPr/>
            <p:nvPr/>
          </p:nvSpPr>
          <p:spPr>
            <a:xfrm>
              <a:off x="11921108" y="4742302"/>
              <a:ext cx="101862" cy="107666"/>
            </a:xfrm>
            <a:custGeom>
              <a:avLst/>
              <a:gdLst>
                <a:gd name="connsiteX0" fmla="*/ 23241 w 101862"/>
                <a:gd name="connsiteY0" fmla="*/ 101675 h 107666"/>
                <a:gd name="connsiteX1" fmla="*/ 95860 w 101862"/>
                <a:gd name="connsiteY1" fmla="*/ 78491 h 107666"/>
                <a:gd name="connsiteX2" fmla="*/ 72637 w 101862"/>
                <a:gd name="connsiteY2" fmla="*/ 5992 h 107666"/>
                <a:gd name="connsiteX3" fmla="*/ 19 w 101862"/>
                <a:gd name="connsiteY3" fmla="*/ 29176 h 107666"/>
                <a:gd name="connsiteX4" fmla="*/ 0 w 101862"/>
                <a:gd name="connsiteY4" fmla="*/ 29214 h 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62" h="107666">
                  <a:moveTo>
                    <a:pt x="23241" y="101675"/>
                  </a:moveTo>
                  <a:cubicBezTo>
                    <a:pt x="49711" y="115292"/>
                    <a:pt x="82220" y="104917"/>
                    <a:pt x="95860" y="78491"/>
                  </a:cubicBezTo>
                  <a:cubicBezTo>
                    <a:pt x="109500" y="52074"/>
                    <a:pt x="99108" y="19610"/>
                    <a:pt x="72637" y="5992"/>
                  </a:cubicBezTo>
                  <a:cubicBezTo>
                    <a:pt x="46177" y="-7625"/>
                    <a:pt x="13659" y="2750"/>
                    <a:pt x="19" y="29176"/>
                  </a:cubicBezTo>
                  <a:cubicBezTo>
                    <a:pt x="9" y="29185"/>
                    <a:pt x="9" y="29204"/>
                    <a:pt x="0" y="29214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06DDBB4A-7610-A246-8DA6-683FF83946B9}"/>
                </a:ext>
              </a:extLst>
            </p:cNvPr>
            <p:cNvSpPr/>
            <p:nvPr/>
          </p:nvSpPr>
          <p:spPr>
            <a:xfrm>
              <a:off x="11509114" y="4662774"/>
              <a:ext cx="364684" cy="298316"/>
            </a:xfrm>
            <a:custGeom>
              <a:avLst/>
              <a:gdLst>
                <a:gd name="connsiteX0" fmla="*/ 152629 w 364684"/>
                <a:gd name="connsiteY0" fmla="*/ 270875 h 298316"/>
                <a:gd name="connsiteX1" fmla="*/ 155867 w 364684"/>
                <a:gd name="connsiteY1" fmla="*/ 272777 h 298316"/>
                <a:gd name="connsiteX2" fmla="*/ 309686 w 364684"/>
                <a:gd name="connsiteY2" fmla="*/ 223177 h 298316"/>
                <a:gd name="connsiteX3" fmla="*/ 311410 w 364684"/>
                <a:gd name="connsiteY3" fmla="*/ 122721 h 298316"/>
                <a:gd name="connsiteX4" fmla="*/ 363778 w 364684"/>
                <a:gd name="connsiteY4" fmla="*/ 88164 h 298316"/>
                <a:gd name="connsiteX5" fmla="*/ 329165 w 364684"/>
                <a:gd name="connsiteY5" fmla="*/ 35882 h 298316"/>
                <a:gd name="connsiteX6" fmla="*/ 303980 w 364684"/>
                <a:gd name="connsiteY6" fmla="*/ 38088 h 298316"/>
                <a:gd name="connsiteX7" fmla="*/ 225914 w 364684"/>
                <a:gd name="connsiteY7" fmla="*/ 4197 h 298316"/>
                <a:gd name="connsiteX8" fmla="*/ 187776 w 364684"/>
                <a:gd name="connsiteY8" fmla="*/ 59484 h 298316"/>
                <a:gd name="connsiteX9" fmla="*/ 106909 w 364684"/>
                <a:gd name="connsiteY9" fmla="*/ 119297 h 298316"/>
                <a:gd name="connsiteX10" fmla="*/ 105384 w 364684"/>
                <a:gd name="connsiteY10" fmla="*/ 122626 h 298316"/>
                <a:gd name="connsiteX11" fmla="*/ 1581 w 364684"/>
                <a:gd name="connsiteY11" fmla="*/ 193118 h 298316"/>
                <a:gd name="connsiteX12" fmla="*/ 72190 w 364684"/>
                <a:gd name="connsiteY12" fmla="*/ 296749 h 298316"/>
                <a:gd name="connsiteX13" fmla="*/ 153009 w 364684"/>
                <a:gd name="connsiteY13" fmla="*/ 270875 h 2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4684" h="298316">
                  <a:moveTo>
                    <a:pt x="152629" y="270875"/>
                  </a:moveTo>
                  <a:cubicBezTo>
                    <a:pt x="153676" y="271569"/>
                    <a:pt x="154752" y="272197"/>
                    <a:pt x="155867" y="272777"/>
                  </a:cubicBezTo>
                  <a:cubicBezTo>
                    <a:pt x="212064" y="301485"/>
                    <a:pt x="280930" y="279281"/>
                    <a:pt x="309686" y="223177"/>
                  </a:cubicBezTo>
                  <a:cubicBezTo>
                    <a:pt x="325793" y="191758"/>
                    <a:pt x="326431" y="154672"/>
                    <a:pt x="311410" y="122721"/>
                  </a:cubicBezTo>
                  <a:cubicBezTo>
                    <a:pt x="335432" y="127618"/>
                    <a:pt x="358873" y="112147"/>
                    <a:pt x="363778" y="88164"/>
                  </a:cubicBezTo>
                  <a:cubicBezTo>
                    <a:pt x="368684" y="64182"/>
                    <a:pt x="353187" y="40780"/>
                    <a:pt x="329165" y="35882"/>
                  </a:cubicBezTo>
                  <a:cubicBezTo>
                    <a:pt x="320735" y="34171"/>
                    <a:pt x="311982" y="34931"/>
                    <a:pt x="303980" y="38088"/>
                  </a:cubicBezTo>
                  <a:cubicBezTo>
                    <a:pt x="291798" y="7202"/>
                    <a:pt x="256841" y="-7965"/>
                    <a:pt x="225914" y="4197"/>
                  </a:cubicBezTo>
                  <a:cubicBezTo>
                    <a:pt x="203111" y="13155"/>
                    <a:pt x="188033" y="35026"/>
                    <a:pt x="187776" y="59484"/>
                  </a:cubicBezTo>
                  <a:cubicBezTo>
                    <a:pt x="153009" y="65865"/>
                    <a:pt x="123148" y="87945"/>
                    <a:pt x="106909" y="119297"/>
                  </a:cubicBezTo>
                  <a:cubicBezTo>
                    <a:pt x="106346" y="120382"/>
                    <a:pt x="105832" y="121494"/>
                    <a:pt x="105384" y="122626"/>
                  </a:cubicBezTo>
                  <a:cubicBezTo>
                    <a:pt x="57226" y="113478"/>
                    <a:pt x="10744" y="145039"/>
                    <a:pt x="1581" y="193118"/>
                  </a:cubicBezTo>
                  <a:cubicBezTo>
                    <a:pt x="-7582" y="241206"/>
                    <a:pt x="24022" y="287602"/>
                    <a:pt x="72190" y="296749"/>
                  </a:cubicBezTo>
                  <a:cubicBezTo>
                    <a:pt x="101784" y="302379"/>
                    <a:pt x="132216" y="292632"/>
                    <a:pt x="153009" y="270875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A0AF087F-AEE4-E642-8D47-2993A96A4E3C}"/>
                </a:ext>
              </a:extLst>
            </p:cNvPr>
            <p:cNvSpPr/>
            <p:nvPr/>
          </p:nvSpPr>
          <p:spPr>
            <a:xfrm>
              <a:off x="4346750" y="2878696"/>
              <a:ext cx="545174" cy="838967"/>
            </a:xfrm>
            <a:custGeom>
              <a:avLst/>
              <a:gdLst>
                <a:gd name="connsiteX0" fmla="*/ 269064 w 545174"/>
                <a:gd name="connsiteY0" fmla="*/ 122957 h 838967"/>
                <a:gd name="connsiteX1" fmla="*/ 71054 w 545174"/>
                <a:gd name="connsiteY1" fmla="*/ 207923 h 838967"/>
                <a:gd name="connsiteX2" fmla="*/ 67420 w 545174"/>
                <a:gd name="connsiteY2" fmla="*/ 218050 h 838967"/>
                <a:gd name="connsiteX3" fmla="*/ 1730 w 545174"/>
                <a:gd name="connsiteY3" fmla="*/ 256686 h 838967"/>
                <a:gd name="connsiteX4" fmla="*/ 40429 w 545174"/>
                <a:gd name="connsiteY4" fmla="*/ 322271 h 838967"/>
                <a:gd name="connsiteX5" fmla="*/ 71516 w 545174"/>
                <a:gd name="connsiteY5" fmla="*/ 321035 h 838967"/>
                <a:gd name="connsiteX6" fmla="*/ 71516 w 545174"/>
                <a:gd name="connsiteY6" fmla="*/ 321035 h 838967"/>
                <a:gd name="connsiteX7" fmla="*/ 99424 w 545174"/>
                <a:gd name="connsiteY7" fmla="*/ 365443 h 838967"/>
                <a:gd name="connsiteX8" fmla="*/ 44635 w 545174"/>
                <a:gd name="connsiteY8" fmla="*/ 554573 h 838967"/>
                <a:gd name="connsiteX9" fmla="*/ 85518 w 545174"/>
                <a:gd name="connsiteY9" fmla="*/ 600512 h 838967"/>
                <a:gd name="connsiteX10" fmla="*/ 115951 w 545174"/>
                <a:gd name="connsiteY10" fmla="*/ 717666 h 838967"/>
                <a:gd name="connsiteX11" fmla="*/ 189245 w 545174"/>
                <a:gd name="connsiteY11" fmla="*/ 724132 h 838967"/>
                <a:gd name="connsiteX12" fmla="*/ 290400 w 545174"/>
                <a:gd name="connsiteY12" fmla="*/ 778525 h 838967"/>
                <a:gd name="connsiteX13" fmla="*/ 350257 w 545174"/>
                <a:gd name="connsiteY13" fmla="*/ 838966 h 838967"/>
                <a:gd name="connsiteX14" fmla="*/ 410794 w 545174"/>
                <a:gd name="connsiteY14" fmla="*/ 779201 h 838967"/>
                <a:gd name="connsiteX15" fmla="*/ 406224 w 545174"/>
                <a:gd name="connsiteY15" fmla="*/ 755893 h 838967"/>
                <a:gd name="connsiteX16" fmla="*/ 402319 w 545174"/>
                <a:gd name="connsiteY16" fmla="*/ 748286 h 838967"/>
                <a:gd name="connsiteX17" fmla="*/ 452040 w 545174"/>
                <a:gd name="connsiteY17" fmla="*/ 566374 h 838967"/>
                <a:gd name="connsiteX18" fmla="*/ 431370 w 545174"/>
                <a:gd name="connsiteY18" fmla="*/ 530334 h 838967"/>
                <a:gd name="connsiteX19" fmla="*/ 531213 w 545174"/>
                <a:gd name="connsiteY19" fmla="*/ 290539 h 838967"/>
                <a:gd name="connsiteX20" fmla="*/ 446991 w 545174"/>
                <a:gd name="connsiteY20" fmla="*/ 198175 h 838967"/>
                <a:gd name="connsiteX21" fmla="*/ 466687 w 545174"/>
                <a:gd name="connsiteY21" fmla="*/ 42880 h 838967"/>
                <a:gd name="connsiteX22" fmla="*/ 311133 w 545174"/>
                <a:gd name="connsiteY22" fmla="*/ 23215 h 838967"/>
                <a:gd name="connsiteX23" fmla="*/ 268874 w 545174"/>
                <a:gd name="connsiteY23" fmla="*/ 122957 h 8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45174" h="838967">
                  <a:moveTo>
                    <a:pt x="269064" y="122957"/>
                  </a:moveTo>
                  <a:cubicBezTo>
                    <a:pt x="190883" y="91833"/>
                    <a:pt x="102231" y="129870"/>
                    <a:pt x="71054" y="207923"/>
                  </a:cubicBezTo>
                  <a:cubicBezTo>
                    <a:pt x="69724" y="211260"/>
                    <a:pt x="68512" y="214636"/>
                    <a:pt x="67420" y="218050"/>
                  </a:cubicBezTo>
                  <a:cubicBezTo>
                    <a:pt x="38594" y="210604"/>
                    <a:pt x="9183" y="227911"/>
                    <a:pt x="1730" y="256686"/>
                  </a:cubicBezTo>
                  <a:cubicBezTo>
                    <a:pt x="-5724" y="285461"/>
                    <a:pt x="11602" y="314825"/>
                    <a:pt x="40429" y="322271"/>
                  </a:cubicBezTo>
                  <a:cubicBezTo>
                    <a:pt x="50687" y="324915"/>
                    <a:pt x="61500" y="324487"/>
                    <a:pt x="71516" y="321035"/>
                  </a:cubicBezTo>
                  <a:lnTo>
                    <a:pt x="71516" y="321035"/>
                  </a:lnTo>
                  <a:cubicBezTo>
                    <a:pt x="78175" y="337334"/>
                    <a:pt x="87618" y="352368"/>
                    <a:pt x="99424" y="365443"/>
                  </a:cubicBezTo>
                  <a:cubicBezTo>
                    <a:pt x="31981" y="402567"/>
                    <a:pt x="7451" y="487238"/>
                    <a:pt x="44635" y="554573"/>
                  </a:cubicBezTo>
                  <a:cubicBezTo>
                    <a:pt x="54665" y="572735"/>
                    <a:pt x="68632" y="588426"/>
                    <a:pt x="85518" y="600512"/>
                  </a:cubicBezTo>
                  <a:cubicBezTo>
                    <a:pt x="61516" y="641250"/>
                    <a:pt x="75141" y="693703"/>
                    <a:pt x="115951" y="717666"/>
                  </a:cubicBezTo>
                  <a:cubicBezTo>
                    <a:pt x="138167" y="730713"/>
                    <a:pt x="165083" y="733090"/>
                    <a:pt x="189245" y="724132"/>
                  </a:cubicBezTo>
                  <a:cubicBezTo>
                    <a:pt x="214793" y="754467"/>
                    <a:pt x="250974" y="773923"/>
                    <a:pt x="290400" y="778525"/>
                  </a:cubicBezTo>
                  <a:cubicBezTo>
                    <a:pt x="290213" y="811713"/>
                    <a:pt x="317011" y="838776"/>
                    <a:pt x="350257" y="838966"/>
                  </a:cubicBezTo>
                  <a:cubicBezTo>
                    <a:pt x="383503" y="839147"/>
                    <a:pt x="410607" y="812397"/>
                    <a:pt x="410794" y="779201"/>
                  </a:cubicBezTo>
                  <a:cubicBezTo>
                    <a:pt x="410839" y="771203"/>
                    <a:pt x="409286" y="763282"/>
                    <a:pt x="406224" y="755893"/>
                  </a:cubicBezTo>
                  <a:cubicBezTo>
                    <a:pt x="405096" y="753269"/>
                    <a:pt x="403791" y="750730"/>
                    <a:pt x="402319" y="748286"/>
                  </a:cubicBezTo>
                  <a:cubicBezTo>
                    <a:pt x="458179" y="705846"/>
                    <a:pt x="478565" y="631255"/>
                    <a:pt x="452040" y="566374"/>
                  </a:cubicBezTo>
                  <a:cubicBezTo>
                    <a:pt x="446832" y="553470"/>
                    <a:pt x="439878" y="541345"/>
                    <a:pt x="431370" y="530334"/>
                  </a:cubicBezTo>
                  <a:cubicBezTo>
                    <a:pt x="525268" y="491641"/>
                    <a:pt x="569969" y="384281"/>
                    <a:pt x="531213" y="290539"/>
                  </a:cubicBezTo>
                  <a:cubicBezTo>
                    <a:pt x="514813" y="250876"/>
                    <a:pt x="485014" y="218192"/>
                    <a:pt x="446991" y="198175"/>
                  </a:cubicBezTo>
                  <a:cubicBezTo>
                    <a:pt x="495385" y="160718"/>
                    <a:pt x="504203" y="91196"/>
                    <a:pt x="466687" y="42880"/>
                  </a:cubicBezTo>
                  <a:cubicBezTo>
                    <a:pt x="429171" y="-5437"/>
                    <a:pt x="359527" y="-14242"/>
                    <a:pt x="311133" y="23215"/>
                  </a:cubicBezTo>
                  <a:cubicBezTo>
                    <a:pt x="280605" y="46845"/>
                    <a:pt x="264595" y="84635"/>
                    <a:pt x="268874" y="122957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2644354E-8DD0-FA42-89FB-B9B53B018D29}"/>
                </a:ext>
              </a:extLst>
            </p:cNvPr>
            <p:cNvSpPr/>
            <p:nvPr/>
          </p:nvSpPr>
          <p:spPr>
            <a:xfrm>
              <a:off x="4570333" y="3227022"/>
              <a:ext cx="107851" cy="103676"/>
            </a:xfrm>
            <a:custGeom>
              <a:avLst/>
              <a:gdLst>
                <a:gd name="connsiteX0" fmla="*/ 33575 w 107851"/>
                <a:gd name="connsiteY0" fmla="*/ 0 h 103676"/>
                <a:gd name="connsiteX1" fmla="*/ 4003 w 107851"/>
                <a:gd name="connsiteY1" fmla="*/ 70159 h 103676"/>
                <a:gd name="connsiteX2" fmla="*/ 74277 w 107851"/>
                <a:gd name="connsiteY2" fmla="*/ 99676 h 103676"/>
                <a:gd name="connsiteX3" fmla="*/ 103870 w 107851"/>
                <a:gd name="connsiteY3" fmla="*/ 29574 h 10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51" h="103676">
                  <a:moveTo>
                    <a:pt x="33575" y="0"/>
                  </a:moveTo>
                  <a:cubicBezTo>
                    <a:pt x="6003" y="11221"/>
                    <a:pt x="-7237" y="42630"/>
                    <a:pt x="4003" y="70159"/>
                  </a:cubicBezTo>
                  <a:cubicBezTo>
                    <a:pt x="15242" y="97679"/>
                    <a:pt x="46705" y="110906"/>
                    <a:pt x="74277" y="99676"/>
                  </a:cubicBezTo>
                  <a:cubicBezTo>
                    <a:pt x="101828" y="88465"/>
                    <a:pt x="115073" y="57094"/>
                    <a:pt x="103870" y="29574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29ACE6BB-8B3F-CE41-8108-F0AD4203BB2D}"/>
                </a:ext>
              </a:extLst>
            </p:cNvPr>
            <p:cNvSpPr/>
            <p:nvPr/>
          </p:nvSpPr>
          <p:spPr>
            <a:xfrm>
              <a:off x="4645181" y="2857269"/>
              <a:ext cx="251569" cy="393279"/>
            </a:xfrm>
            <a:custGeom>
              <a:avLst/>
              <a:gdLst>
                <a:gd name="connsiteX0" fmla="*/ 74170 w 251569"/>
                <a:gd name="connsiteY0" fmla="*/ 97408 h 393279"/>
                <a:gd name="connsiteX1" fmla="*/ 70646 w 251569"/>
                <a:gd name="connsiteY1" fmla="*/ 98644 h 393279"/>
                <a:gd name="connsiteX2" fmla="*/ 8707 w 251569"/>
                <a:gd name="connsiteY2" fmla="*/ 247702 h 393279"/>
                <a:gd name="connsiteX3" fmla="*/ 83695 w 251569"/>
                <a:gd name="connsiteY3" fmla="*/ 314029 h 393279"/>
                <a:gd name="connsiteX4" fmla="*/ 76012 w 251569"/>
                <a:gd name="connsiteY4" fmla="*/ 376229 h 393279"/>
                <a:gd name="connsiteX5" fmla="*/ 138313 w 251569"/>
                <a:gd name="connsiteY5" fmla="*/ 383894 h 393279"/>
                <a:gd name="connsiteX6" fmla="*/ 152942 w 251569"/>
                <a:gd name="connsiteY6" fmla="*/ 363477 h 393279"/>
                <a:gd name="connsiteX7" fmla="*/ 229856 w 251569"/>
                <a:gd name="connsiteY7" fmla="*/ 327047 h 393279"/>
                <a:gd name="connsiteX8" fmla="*/ 212569 w 251569"/>
                <a:gd name="connsiteY8" fmla="*/ 261443 h 393279"/>
                <a:gd name="connsiteX9" fmla="*/ 219712 w 251569"/>
                <a:gd name="connsiteY9" fmla="*/ 161215 h 393279"/>
                <a:gd name="connsiteX10" fmla="*/ 218188 w 251569"/>
                <a:gd name="connsiteY10" fmla="*/ 157887 h 393279"/>
                <a:gd name="connsiteX11" fmla="*/ 232162 w 251569"/>
                <a:gd name="connsiteY11" fmla="*/ 33325 h 393279"/>
                <a:gd name="connsiteX12" fmla="*/ 107397 w 251569"/>
                <a:gd name="connsiteY12" fmla="*/ 19375 h 393279"/>
                <a:gd name="connsiteX13" fmla="*/ 74456 w 251569"/>
                <a:gd name="connsiteY13" fmla="*/ 97408 h 3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569" h="393279">
                  <a:moveTo>
                    <a:pt x="74170" y="97408"/>
                  </a:moveTo>
                  <a:lnTo>
                    <a:pt x="70646" y="98644"/>
                  </a:lnTo>
                  <a:cubicBezTo>
                    <a:pt x="12312" y="122731"/>
                    <a:pt x="-15419" y="189467"/>
                    <a:pt x="8707" y="247702"/>
                  </a:cubicBezTo>
                  <a:cubicBezTo>
                    <a:pt x="22150" y="280157"/>
                    <a:pt x="49808" y="304615"/>
                    <a:pt x="83695" y="314029"/>
                  </a:cubicBezTo>
                  <a:cubicBezTo>
                    <a:pt x="64370" y="329082"/>
                    <a:pt x="60931" y="356935"/>
                    <a:pt x="76012" y="376229"/>
                  </a:cubicBezTo>
                  <a:cubicBezTo>
                    <a:pt x="91095" y="395523"/>
                    <a:pt x="118988" y="398956"/>
                    <a:pt x="138313" y="383894"/>
                  </a:cubicBezTo>
                  <a:cubicBezTo>
                    <a:pt x="145059" y="378635"/>
                    <a:pt x="150139" y="371551"/>
                    <a:pt x="152942" y="363477"/>
                  </a:cubicBezTo>
                  <a:cubicBezTo>
                    <a:pt x="184258" y="374622"/>
                    <a:pt x="218694" y="358314"/>
                    <a:pt x="229856" y="327047"/>
                  </a:cubicBezTo>
                  <a:cubicBezTo>
                    <a:pt x="238187" y="303711"/>
                    <a:pt x="231323" y="277666"/>
                    <a:pt x="212569" y="261443"/>
                  </a:cubicBezTo>
                  <a:cubicBezTo>
                    <a:pt x="230434" y="230956"/>
                    <a:pt x="233074" y="193918"/>
                    <a:pt x="219712" y="161215"/>
                  </a:cubicBezTo>
                  <a:cubicBezTo>
                    <a:pt x="219712" y="160074"/>
                    <a:pt x="218665" y="159028"/>
                    <a:pt x="218188" y="157887"/>
                  </a:cubicBezTo>
                  <a:cubicBezTo>
                    <a:pt x="256500" y="127343"/>
                    <a:pt x="262756" y="71581"/>
                    <a:pt x="232162" y="33325"/>
                  </a:cubicBezTo>
                  <a:cubicBezTo>
                    <a:pt x="201567" y="-4921"/>
                    <a:pt x="145709" y="-11168"/>
                    <a:pt x="107397" y="19375"/>
                  </a:cubicBezTo>
                  <a:cubicBezTo>
                    <a:pt x="83876" y="38128"/>
                    <a:pt x="71476" y="67502"/>
                    <a:pt x="74456" y="97408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E8945CF-2A9D-BC49-A4FB-95DCA792BEE0}"/>
                </a:ext>
              </a:extLst>
            </p:cNvPr>
            <p:cNvSpPr/>
            <p:nvPr/>
          </p:nvSpPr>
          <p:spPr>
            <a:xfrm>
              <a:off x="11666012" y="140602"/>
              <a:ext cx="525034" cy="563520"/>
            </a:xfrm>
            <a:custGeom>
              <a:avLst/>
              <a:gdLst>
                <a:gd name="connsiteX0" fmla="*/ 525035 w 525034"/>
                <a:gd name="connsiteY0" fmla="*/ 91956 h 563520"/>
                <a:gd name="connsiteX1" fmla="*/ 339278 w 525034"/>
                <a:gd name="connsiteY1" fmla="*/ 25859 h 563520"/>
                <a:gd name="connsiteX2" fmla="*/ 325010 w 525034"/>
                <a:gd name="connsiteY2" fmla="*/ 33664 h 563520"/>
                <a:gd name="connsiteX3" fmla="*/ 204851 w 525034"/>
                <a:gd name="connsiteY3" fmla="*/ 17555 h 563520"/>
                <a:gd name="connsiteX4" fmla="*/ 171181 w 525034"/>
                <a:gd name="connsiteY4" fmla="*/ 82922 h 563520"/>
                <a:gd name="connsiteX5" fmla="*/ 82503 w 525034"/>
                <a:gd name="connsiteY5" fmla="*/ 155858 h 563520"/>
                <a:gd name="connsiteX6" fmla="*/ 4293 w 525034"/>
                <a:gd name="connsiteY6" fmla="*/ 189433 h 563520"/>
                <a:gd name="connsiteX7" fmla="*/ 37926 w 525034"/>
                <a:gd name="connsiteY7" fmla="*/ 267512 h 563520"/>
                <a:gd name="connsiteX8" fmla="*/ 59262 w 525034"/>
                <a:gd name="connsiteY8" fmla="*/ 271776 h 563520"/>
                <a:gd name="connsiteX9" fmla="*/ 67835 w 525034"/>
                <a:gd name="connsiteY9" fmla="*/ 271110 h 563520"/>
                <a:gd name="connsiteX10" fmla="*/ 258659 w 525034"/>
                <a:gd name="connsiteY10" fmla="*/ 380353 h 563520"/>
                <a:gd name="connsiteX11" fmla="*/ 259287 w 525034"/>
                <a:gd name="connsiteY11" fmla="*/ 380182 h 563520"/>
                <a:gd name="connsiteX12" fmla="*/ 443310 w 525034"/>
                <a:gd name="connsiteY12" fmla="*/ 563520 h 5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5034" h="563520">
                  <a:moveTo>
                    <a:pt x="525035" y="91956"/>
                  </a:moveTo>
                  <a:cubicBezTo>
                    <a:pt x="492021" y="22492"/>
                    <a:pt x="408849" y="-7101"/>
                    <a:pt x="339278" y="25859"/>
                  </a:cubicBezTo>
                  <a:cubicBezTo>
                    <a:pt x="334373" y="28181"/>
                    <a:pt x="329610" y="30788"/>
                    <a:pt x="325010" y="33664"/>
                  </a:cubicBezTo>
                  <a:cubicBezTo>
                    <a:pt x="296282" y="-3909"/>
                    <a:pt x="242495" y="-11122"/>
                    <a:pt x="204851" y="17555"/>
                  </a:cubicBezTo>
                  <a:cubicBezTo>
                    <a:pt x="184354" y="33177"/>
                    <a:pt x="171981" y="57185"/>
                    <a:pt x="171181" y="82922"/>
                  </a:cubicBezTo>
                  <a:cubicBezTo>
                    <a:pt x="133386" y="95053"/>
                    <a:pt x="101668" y="121145"/>
                    <a:pt x="82503" y="155858"/>
                  </a:cubicBezTo>
                  <a:cubicBezTo>
                    <a:pt x="51623" y="143568"/>
                    <a:pt x="16600" y="158600"/>
                    <a:pt x="4293" y="189433"/>
                  </a:cubicBezTo>
                  <a:cubicBezTo>
                    <a:pt x="-8013" y="220264"/>
                    <a:pt x="7037" y="255222"/>
                    <a:pt x="37926" y="267512"/>
                  </a:cubicBezTo>
                  <a:cubicBezTo>
                    <a:pt x="44718" y="270216"/>
                    <a:pt x="51947" y="271661"/>
                    <a:pt x="59262" y="271776"/>
                  </a:cubicBezTo>
                  <a:cubicBezTo>
                    <a:pt x="62129" y="271744"/>
                    <a:pt x="64996" y="271521"/>
                    <a:pt x="67835" y="271110"/>
                  </a:cubicBezTo>
                  <a:cubicBezTo>
                    <a:pt x="90314" y="353885"/>
                    <a:pt x="175743" y="402794"/>
                    <a:pt x="258659" y="380353"/>
                  </a:cubicBezTo>
                  <a:cubicBezTo>
                    <a:pt x="258868" y="380297"/>
                    <a:pt x="259078" y="380240"/>
                    <a:pt x="259287" y="380182"/>
                  </a:cubicBezTo>
                  <a:cubicBezTo>
                    <a:pt x="259449" y="481520"/>
                    <a:pt x="341802" y="563572"/>
                    <a:pt x="443310" y="56352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03614B65-316B-0345-845D-FA9160E4908D}"/>
                </a:ext>
              </a:extLst>
            </p:cNvPr>
            <p:cNvSpPr/>
            <p:nvPr/>
          </p:nvSpPr>
          <p:spPr>
            <a:xfrm>
              <a:off x="12052172" y="374341"/>
              <a:ext cx="107823" cy="107644"/>
            </a:xfrm>
            <a:custGeom>
              <a:avLst/>
              <a:gdLst>
                <a:gd name="connsiteX0" fmla="*/ 107823 w 107823"/>
                <a:gd name="connsiteY0" fmla="*/ 54012 h 107644"/>
                <a:gd name="connsiteX1" fmla="*/ 54102 w 107823"/>
                <a:gd name="connsiteY1" fmla="*/ 0 h 107644"/>
                <a:gd name="connsiteX2" fmla="*/ 0 w 107823"/>
                <a:gd name="connsiteY2" fmla="*/ 53633 h 107644"/>
                <a:gd name="connsiteX3" fmla="*/ 53721 w 107823"/>
                <a:gd name="connsiteY3" fmla="*/ 107644 h 107644"/>
                <a:gd name="connsiteX4" fmla="*/ 54102 w 107823"/>
                <a:gd name="connsiteY4" fmla="*/ 107644 h 10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23" h="107644">
                  <a:moveTo>
                    <a:pt x="107823" y="54012"/>
                  </a:moveTo>
                  <a:cubicBezTo>
                    <a:pt x="107928" y="24287"/>
                    <a:pt x="83877" y="105"/>
                    <a:pt x="54102" y="0"/>
                  </a:cubicBezTo>
                  <a:cubicBezTo>
                    <a:pt x="24327" y="-105"/>
                    <a:pt x="105" y="23908"/>
                    <a:pt x="0" y="53633"/>
                  </a:cubicBezTo>
                  <a:cubicBezTo>
                    <a:pt x="-104" y="83358"/>
                    <a:pt x="23946" y="107540"/>
                    <a:pt x="53721" y="107644"/>
                  </a:cubicBezTo>
                  <a:cubicBezTo>
                    <a:pt x="53845" y="107644"/>
                    <a:pt x="53978" y="107644"/>
                    <a:pt x="54102" y="107644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DFE207CA-F574-E348-9D47-A1106B4988A9}"/>
                </a:ext>
              </a:extLst>
            </p:cNvPr>
            <p:cNvSpPr/>
            <p:nvPr/>
          </p:nvSpPr>
          <p:spPr>
            <a:xfrm>
              <a:off x="12077499" y="532593"/>
              <a:ext cx="113453" cy="189216"/>
            </a:xfrm>
            <a:custGeom>
              <a:avLst/>
              <a:gdLst>
                <a:gd name="connsiteX0" fmla="*/ 113453 w 113453"/>
                <a:gd name="connsiteY0" fmla="*/ 7304 h 189216"/>
                <a:gd name="connsiteX1" fmla="*/ 87069 w 113453"/>
                <a:gd name="connsiteY1" fmla="*/ 32123 h 189216"/>
                <a:gd name="connsiteX2" fmla="*/ 32176 w 113453"/>
                <a:gd name="connsiteY2" fmla="*/ 1724 h 189216"/>
                <a:gd name="connsiteX3" fmla="*/ 1725 w 113453"/>
                <a:gd name="connsiteY3" fmla="*/ 56526 h 189216"/>
                <a:gd name="connsiteX4" fmla="*/ 15060 w 113453"/>
                <a:gd name="connsiteY4" fmla="*/ 77578 h 189216"/>
                <a:gd name="connsiteX5" fmla="*/ 20746 w 113453"/>
                <a:gd name="connsiteY5" fmla="*/ 162379 h 189216"/>
                <a:gd name="connsiteX6" fmla="*/ 87355 w 113453"/>
                <a:gd name="connsiteY6" fmla="*/ 170863 h 189216"/>
                <a:gd name="connsiteX7" fmla="*/ 104976 w 113453"/>
                <a:gd name="connsiteY7" fmla="*/ 189216 h 18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53" h="189216">
                  <a:moveTo>
                    <a:pt x="113453" y="7304"/>
                  </a:moveTo>
                  <a:cubicBezTo>
                    <a:pt x="103394" y="14130"/>
                    <a:pt x="94489" y="22508"/>
                    <a:pt x="87069" y="32123"/>
                  </a:cubicBezTo>
                  <a:cubicBezTo>
                    <a:pt x="80316" y="8596"/>
                    <a:pt x="55741" y="-5014"/>
                    <a:pt x="32176" y="1724"/>
                  </a:cubicBezTo>
                  <a:cubicBezTo>
                    <a:pt x="8611" y="8462"/>
                    <a:pt x="-5019" y="32998"/>
                    <a:pt x="1725" y="56526"/>
                  </a:cubicBezTo>
                  <a:cubicBezTo>
                    <a:pt x="4068" y="64672"/>
                    <a:pt x="8687" y="71978"/>
                    <a:pt x="15060" y="77578"/>
                  </a:cubicBezTo>
                  <a:cubicBezTo>
                    <a:pt x="-6828" y="102564"/>
                    <a:pt x="-4276" y="140531"/>
                    <a:pt x="20746" y="162379"/>
                  </a:cubicBezTo>
                  <a:cubicBezTo>
                    <a:pt x="39168" y="178454"/>
                    <a:pt x="65485" y="181808"/>
                    <a:pt x="87355" y="170863"/>
                  </a:cubicBezTo>
                  <a:cubicBezTo>
                    <a:pt x="92536" y="177610"/>
                    <a:pt x="98442" y="183766"/>
                    <a:pt x="104976" y="189216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8DAD647A-C683-CB48-9DB0-A753B8D2DA77}"/>
                </a:ext>
              </a:extLst>
            </p:cNvPr>
            <p:cNvSpPr/>
            <p:nvPr/>
          </p:nvSpPr>
          <p:spPr>
            <a:xfrm>
              <a:off x="8491061" y="2973885"/>
              <a:ext cx="1145095" cy="443227"/>
            </a:xfrm>
            <a:custGeom>
              <a:avLst/>
              <a:gdLst>
                <a:gd name="connsiteX0" fmla="*/ 0 w 1145095"/>
                <a:gd name="connsiteY0" fmla="*/ 443228 h 443227"/>
                <a:gd name="connsiteX1" fmla="*/ 625126 w 1145095"/>
                <a:gd name="connsiteY1" fmla="*/ 72367 h 443227"/>
                <a:gd name="connsiteX2" fmla="*/ 1145095 w 1145095"/>
                <a:gd name="connsiteY2" fmla="*/ 9035 h 44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095" h="443227">
                  <a:moveTo>
                    <a:pt x="0" y="443228"/>
                  </a:moveTo>
                  <a:cubicBezTo>
                    <a:pt x="125444" y="294788"/>
                    <a:pt x="320802" y="154146"/>
                    <a:pt x="625126" y="72367"/>
                  </a:cubicBezTo>
                  <a:cubicBezTo>
                    <a:pt x="1024604" y="-35278"/>
                    <a:pt x="1145095" y="9035"/>
                    <a:pt x="1145095" y="9035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31181A8-2F5B-6E41-84CC-0DA62F16896F}"/>
                </a:ext>
              </a:extLst>
            </p:cNvPr>
            <p:cNvSpPr/>
            <p:nvPr/>
          </p:nvSpPr>
          <p:spPr>
            <a:xfrm>
              <a:off x="8266419" y="3522380"/>
              <a:ext cx="147203" cy="473275"/>
            </a:xfrm>
            <a:custGeom>
              <a:avLst/>
              <a:gdLst>
                <a:gd name="connsiteX0" fmla="*/ 42 w 147203"/>
                <a:gd name="connsiteY0" fmla="*/ 473276 h 473275"/>
                <a:gd name="connsiteX1" fmla="*/ 147204 w 147203"/>
                <a:gd name="connsiteY1" fmla="*/ 0 h 47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203" h="473275">
                  <a:moveTo>
                    <a:pt x="42" y="473276"/>
                  </a:moveTo>
                  <a:cubicBezTo>
                    <a:pt x="42" y="473276"/>
                    <a:pt x="-6625" y="242391"/>
                    <a:pt x="147204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4C50F48-86DF-F441-8207-812E2644A683}"/>
                </a:ext>
              </a:extLst>
            </p:cNvPr>
            <p:cNvSpPr/>
            <p:nvPr/>
          </p:nvSpPr>
          <p:spPr>
            <a:xfrm>
              <a:off x="9312782" y="2362916"/>
              <a:ext cx="63436" cy="170310"/>
            </a:xfrm>
            <a:custGeom>
              <a:avLst/>
              <a:gdLst>
                <a:gd name="connsiteX0" fmla="*/ 63437 w 63436"/>
                <a:gd name="connsiteY0" fmla="*/ 170311 h 170310"/>
                <a:gd name="connsiteX1" fmla="*/ 0 w 63436"/>
                <a:gd name="connsiteY1" fmla="*/ 132274 h 170310"/>
                <a:gd name="connsiteX2" fmla="*/ 0 w 63436"/>
                <a:gd name="connsiteY2" fmla="*/ 0 h 17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36" h="170310">
                  <a:moveTo>
                    <a:pt x="63437" y="170311"/>
                  </a:moveTo>
                  <a:lnTo>
                    <a:pt x="0" y="132274"/>
                  </a:lnTo>
                  <a:lnTo>
                    <a:pt x="0" y="0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DA1C6D58-68C7-B544-B5DF-C44A8C323975}"/>
                </a:ext>
              </a:extLst>
            </p:cNvPr>
            <p:cNvSpPr/>
            <p:nvPr/>
          </p:nvSpPr>
          <p:spPr>
            <a:xfrm>
              <a:off x="8555259" y="2743762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C20A13D-1578-0A4B-B4DA-73AE3B90CE8E}"/>
                </a:ext>
              </a:extLst>
            </p:cNvPr>
            <p:cNvSpPr/>
            <p:nvPr/>
          </p:nvSpPr>
          <p:spPr>
            <a:xfrm>
              <a:off x="8555259" y="2691556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1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E6920C6B-89D6-B34A-90FB-BC06694CDEF7}"/>
                </a:ext>
              </a:extLst>
            </p:cNvPr>
            <p:cNvSpPr/>
            <p:nvPr/>
          </p:nvSpPr>
          <p:spPr>
            <a:xfrm>
              <a:off x="8555259" y="2795968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B48D9692-EC54-7E4D-80E5-556BBCBFC79D}"/>
                </a:ext>
              </a:extLst>
            </p:cNvPr>
            <p:cNvSpPr/>
            <p:nvPr/>
          </p:nvSpPr>
          <p:spPr>
            <a:xfrm>
              <a:off x="10121550" y="5573622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48A4BD3-0A5C-534D-8A5B-B5D18C308877}"/>
                </a:ext>
              </a:extLst>
            </p:cNvPr>
            <p:cNvSpPr/>
            <p:nvPr/>
          </p:nvSpPr>
          <p:spPr>
            <a:xfrm>
              <a:off x="10121550" y="5521416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4"/>
                    <a:pt x="33945" y="0"/>
                    <a:pt x="75819" y="0"/>
                  </a:cubicBezTo>
                  <a:cubicBezTo>
                    <a:pt x="117692" y="0"/>
                    <a:pt x="151638" y="23374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746B2A73-9407-D841-AC0C-6E403EFFCB59}"/>
                </a:ext>
              </a:extLst>
            </p:cNvPr>
            <p:cNvSpPr/>
            <p:nvPr/>
          </p:nvSpPr>
          <p:spPr>
            <a:xfrm>
              <a:off x="10121550" y="562582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-1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-1" y="81038"/>
                    <a:pt x="-1" y="52206"/>
                  </a:cubicBezTo>
                  <a:cubicBezTo>
                    <a:pt x="-1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A95DAA-325B-5447-B9C0-DD4CE3CEE075}"/>
                </a:ext>
              </a:extLst>
            </p:cNvPr>
            <p:cNvSpPr/>
            <p:nvPr/>
          </p:nvSpPr>
          <p:spPr>
            <a:xfrm>
              <a:off x="6456235" y="3237578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595C8213-52EA-714A-82CF-FACB78B7A288}"/>
                </a:ext>
              </a:extLst>
            </p:cNvPr>
            <p:cNvSpPr/>
            <p:nvPr/>
          </p:nvSpPr>
          <p:spPr>
            <a:xfrm>
              <a:off x="6456235" y="318527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F7556FA9-2D96-7248-BC2D-7A9B43B92A78}"/>
                </a:ext>
              </a:extLst>
            </p:cNvPr>
            <p:cNvSpPr/>
            <p:nvPr/>
          </p:nvSpPr>
          <p:spPr>
            <a:xfrm>
              <a:off x="7995189" y="2200974"/>
              <a:ext cx="1520475" cy="781755"/>
            </a:xfrm>
            <a:custGeom>
              <a:avLst/>
              <a:gdLst>
                <a:gd name="connsiteX0" fmla="*/ 1520476 w 1520475"/>
                <a:gd name="connsiteY0" fmla="*/ 0 h 781755"/>
                <a:gd name="connsiteX1" fmla="*/ 1520476 w 1520475"/>
                <a:gd name="connsiteY1" fmla="*/ 268922 h 781755"/>
                <a:gd name="connsiteX2" fmla="*/ 1381030 w 1520475"/>
                <a:gd name="connsiteY2" fmla="*/ 333109 h 781755"/>
                <a:gd name="connsiteX3" fmla="*/ 1381030 w 1520475"/>
                <a:gd name="connsiteY3" fmla="*/ 134746 h 781755"/>
                <a:gd name="connsiteX4" fmla="*/ 607314 w 1520475"/>
                <a:gd name="connsiteY4" fmla="*/ 466429 h 781755"/>
                <a:gd name="connsiteX5" fmla="*/ 607314 w 1520475"/>
                <a:gd name="connsiteY5" fmla="*/ 688470 h 781755"/>
                <a:gd name="connsiteX6" fmla="*/ 404431 w 1520475"/>
                <a:gd name="connsiteY6" fmla="*/ 781756 h 781755"/>
                <a:gd name="connsiteX7" fmla="*/ 0 w 1520475"/>
                <a:gd name="connsiteY7" fmla="*/ 420880 h 781755"/>
                <a:gd name="connsiteX8" fmla="*/ 0 w 1520475"/>
                <a:gd name="connsiteY8" fmla="*/ 143590 h 78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0475" h="781755">
                  <a:moveTo>
                    <a:pt x="1520476" y="0"/>
                  </a:moveTo>
                  <a:lnTo>
                    <a:pt x="1520476" y="268922"/>
                  </a:lnTo>
                  <a:lnTo>
                    <a:pt x="1381030" y="333109"/>
                  </a:lnTo>
                  <a:lnTo>
                    <a:pt x="1381030" y="134746"/>
                  </a:lnTo>
                  <a:lnTo>
                    <a:pt x="607314" y="466429"/>
                  </a:lnTo>
                  <a:lnTo>
                    <a:pt x="607314" y="688470"/>
                  </a:lnTo>
                  <a:lnTo>
                    <a:pt x="404431" y="781756"/>
                  </a:lnTo>
                  <a:lnTo>
                    <a:pt x="0" y="420880"/>
                  </a:lnTo>
                  <a:lnTo>
                    <a:pt x="0" y="143590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8F26A24A-4A43-A548-842B-BCFC8CF1C811}"/>
                </a:ext>
              </a:extLst>
            </p:cNvPr>
            <p:cNvSpPr/>
            <p:nvPr/>
          </p:nvSpPr>
          <p:spPr>
            <a:xfrm>
              <a:off x="7930324" y="1811475"/>
              <a:ext cx="1629727" cy="873710"/>
            </a:xfrm>
            <a:custGeom>
              <a:avLst/>
              <a:gdLst>
                <a:gd name="connsiteX0" fmla="*/ 0 w 1629727"/>
                <a:gd name="connsiteY0" fmla="*/ 474797 h 873710"/>
                <a:gd name="connsiteX1" fmla="*/ 1280922 w 1629727"/>
                <a:gd name="connsiteY1" fmla="*/ 0 h 873710"/>
                <a:gd name="connsiteX2" fmla="*/ 1629728 w 1629727"/>
                <a:gd name="connsiteY2" fmla="*/ 367248 h 873710"/>
                <a:gd name="connsiteX3" fmla="*/ 443960 w 1629727"/>
                <a:gd name="connsiteY3" fmla="*/ 873710 h 8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9727" h="873710">
                  <a:moveTo>
                    <a:pt x="0" y="474797"/>
                  </a:moveTo>
                  <a:lnTo>
                    <a:pt x="1280922" y="0"/>
                  </a:lnTo>
                  <a:lnTo>
                    <a:pt x="1629728" y="367248"/>
                  </a:lnTo>
                  <a:lnTo>
                    <a:pt x="443960" y="873710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164A1066-2087-A944-8330-B82FBED62623}"/>
                </a:ext>
              </a:extLst>
            </p:cNvPr>
            <p:cNvSpPr/>
            <p:nvPr/>
          </p:nvSpPr>
          <p:spPr>
            <a:xfrm>
              <a:off x="7930324" y="2248330"/>
              <a:ext cx="443960" cy="436855"/>
            </a:xfrm>
            <a:custGeom>
              <a:avLst/>
              <a:gdLst>
                <a:gd name="connsiteX0" fmla="*/ 0 w 443960"/>
                <a:gd name="connsiteY0" fmla="*/ 37942 h 436855"/>
                <a:gd name="connsiteX1" fmla="*/ 443960 w 443960"/>
                <a:gd name="connsiteY1" fmla="*/ 0 h 436855"/>
                <a:gd name="connsiteX2" fmla="*/ 443960 w 443960"/>
                <a:gd name="connsiteY2" fmla="*/ 436855 h 436855"/>
                <a:gd name="connsiteX3" fmla="*/ 0 w 443960"/>
                <a:gd name="connsiteY3" fmla="*/ 37942 h 43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960" h="436855">
                  <a:moveTo>
                    <a:pt x="0" y="37942"/>
                  </a:moveTo>
                  <a:lnTo>
                    <a:pt x="443960" y="0"/>
                  </a:lnTo>
                  <a:lnTo>
                    <a:pt x="443960" y="436855"/>
                  </a:lnTo>
                  <a:lnTo>
                    <a:pt x="0" y="37942"/>
                  </a:ln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EF9CE30-348A-934A-A49A-534CEEAC64AE}"/>
                </a:ext>
              </a:extLst>
            </p:cNvPr>
            <p:cNvSpPr/>
            <p:nvPr/>
          </p:nvSpPr>
          <p:spPr>
            <a:xfrm>
              <a:off x="9192291" y="1811475"/>
              <a:ext cx="367833" cy="367273"/>
            </a:xfrm>
            <a:custGeom>
              <a:avLst/>
              <a:gdLst>
                <a:gd name="connsiteX0" fmla="*/ 0 w 367833"/>
                <a:gd name="connsiteY0" fmla="*/ 120292 h 367273"/>
                <a:gd name="connsiteX1" fmla="*/ 19050 w 367833"/>
                <a:gd name="connsiteY1" fmla="*/ 0 h 367273"/>
                <a:gd name="connsiteX2" fmla="*/ 367760 w 367833"/>
                <a:gd name="connsiteY2" fmla="*/ 367248 h 36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33" h="367273">
                  <a:moveTo>
                    <a:pt x="0" y="120292"/>
                  </a:moveTo>
                  <a:lnTo>
                    <a:pt x="19050" y="0"/>
                  </a:lnTo>
                  <a:cubicBezTo>
                    <a:pt x="19050" y="0"/>
                    <a:pt x="373666" y="370861"/>
                    <a:pt x="367760" y="367248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B8E3D80D-C1C4-D445-BC73-3F3C4E9ACC25}"/>
                </a:ext>
              </a:extLst>
            </p:cNvPr>
            <p:cNvSpPr/>
            <p:nvPr/>
          </p:nvSpPr>
          <p:spPr>
            <a:xfrm>
              <a:off x="8374284" y="1931767"/>
              <a:ext cx="818007" cy="316563"/>
            </a:xfrm>
            <a:custGeom>
              <a:avLst/>
              <a:gdLst>
                <a:gd name="connsiteX0" fmla="*/ 0 w 818007"/>
                <a:gd name="connsiteY0" fmla="*/ 316563 h 316563"/>
                <a:gd name="connsiteX1" fmla="*/ 818007 w 818007"/>
                <a:gd name="connsiteY1" fmla="*/ 0 h 31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07" h="316563">
                  <a:moveTo>
                    <a:pt x="0" y="316563"/>
                  </a:moveTo>
                  <a:lnTo>
                    <a:pt x="818007" y="0"/>
                  </a:lnTo>
                </a:path>
              </a:pathLst>
            </a:custGeom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923B97C-DAC4-2648-BC82-CAB283535E96}"/>
                </a:ext>
              </a:extLst>
            </p:cNvPr>
            <p:cNvSpPr/>
            <p:nvPr/>
          </p:nvSpPr>
          <p:spPr>
            <a:xfrm>
              <a:off x="7781639" y="2604451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1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6" y="104411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B7729377-0F6F-4040-A22F-E95FCA5AAF6D}"/>
                </a:ext>
              </a:extLst>
            </p:cNvPr>
            <p:cNvSpPr/>
            <p:nvPr/>
          </p:nvSpPr>
          <p:spPr>
            <a:xfrm>
              <a:off x="7781639" y="2552246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6" y="104412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B05142B3-085E-0744-BD02-CB1D6A565C14}"/>
                </a:ext>
              </a:extLst>
            </p:cNvPr>
            <p:cNvSpPr/>
            <p:nvPr/>
          </p:nvSpPr>
          <p:spPr>
            <a:xfrm>
              <a:off x="7781639" y="2656657"/>
              <a:ext cx="151637" cy="104411"/>
            </a:xfrm>
            <a:custGeom>
              <a:avLst/>
              <a:gdLst>
                <a:gd name="connsiteX0" fmla="*/ 151638 w 151637"/>
                <a:gd name="connsiteY0" fmla="*/ 52206 h 104411"/>
                <a:gd name="connsiteX1" fmla="*/ 75819 w 151637"/>
                <a:gd name="connsiteY1" fmla="*/ 104412 h 104411"/>
                <a:gd name="connsiteX2" fmla="*/ 0 w 151637"/>
                <a:gd name="connsiteY2" fmla="*/ 52206 h 104411"/>
                <a:gd name="connsiteX3" fmla="*/ 75819 w 151637"/>
                <a:gd name="connsiteY3" fmla="*/ 0 h 104411"/>
                <a:gd name="connsiteX4" fmla="*/ 151638 w 151637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7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6" y="104412"/>
                    <a:pt x="0" y="81038"/>
                    <a:pt x="0" y="52206"/>
                  </a:cubicBezTo>
                  <a:cubicBezTo>
                    <a:pt x="0" y="23373"/>
                    <a:pt x="33946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04D49BB7-D3B5-3A44-B7A7-D9A066BB96AD}"/>
                </a:ext>
              </a:extLst>
            </p:cNvPr>
            <p:cNvSpPr/>
            <p:nvPr/>
          </p:nvSpPr>
          <p:spPr>
            <a:xfrm>
              <a:off x="9347930" y="5434311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2C74677-EE1E-744D-90A3-F48ECA9E596C}"/>
                </a:ext>
              </a:extLst>
            </p:cNvPr>
            <p:cNvSpPr/>
            <p:nvPr/>
          </p:nvSpPr>
          <p:spPr>
            <a:xfrm>
              <a:off x="9347930" y="5382105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1EC04BA0-B4C5-D54D-802C-9139CE039F01}"/>
                </a:ext>
              </a:extLst>
            </p:cNvPr>
            <p:cNvSpPr/>
            <p:nvPr/>
          </p:nvSpPr>
          <p:spPr>
            <a:xfrm>
              <a:off x="9347930" y="5486612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3BEB7661-13B6-7E48-9EA7-1279CA6855F9}"/>
                </a:ext>
              </a:extLst>
            </p:cNvPr>
            <p:cNvSpPr/>
            <p:nvPr/>
          </p:nvSpPr>
          <p:spPr>
            <a:xfrm>
              <a:off x="11668887" y="1426920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730C9AE7-5276-B446-BC54-AA4C4B6AFBDE}"/>
                </a:ext>
              </a:extLst>
            </p:cNvPr>
            <p:cNvSpPr/>
            <p:nvPr/>
          </p:nvSpPr>
          <p:spPr>
            <a:xfrm>
              <a:off x="11668887" y="1374714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76A0BEEC-A559-9949-9439-276EB99EA873}"/>
                </a:ext>
              </a:extLst>
            </p:cNvPr>
            <p:cNvSpPr/>
            <p:nvPr/>
          </p:nvSpPr>
          <p:spPr>
            <a:xfrm>
              <a:off x="11668887" y="1479126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2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2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C4B4DCBC-9BB6-7247-8F7C-70764FD62DFD}"/>
                </a:ext>
              </a:extLst>
            </p:cNvPr>
            <p:cNvSpPr/>
            <p:nvPr/>
          </p:nvSpPr>
          <p:spPr>
            <a:xfrm>
              <a:off x="5682615" y="3098267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9EDE3B06-BD97-7A4D-86B9-7AB75C96D25B}"/>
                </a:ext>
              </a:extLst>
            </p:cNvPr>
            <p:cNvSpPr/>
            <p:nvPr/>
          </p:nvSpPr>
          <p:spPr>
            <a:xfrm>
              <a:off x="5682615" y="3046061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1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1"/>
                    <a:pt x="75819" y="104411"/>
                  </a:cubicBezTo>
                  <a:cubicBezTo>
                    <a:pt x="33945" y="104411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82C27062-0116-AC4C-A2D5-47D15A195904}"/>
                </a:ext>
              </a:extLst>
            </p:cNvPr>
            <p:cNvSpPr/>
            <p:nvPr/>
          </p:nvSpPr>
          <p:spPr>
            <a:xfrm>
              <a:off x="5682615" y="3150473"/>
              <a:ext cx="151638" cy="104411"/>
            </a:xfrm>
            <a:custGeom>
              <a:avLst/>
              <a:gdLst>
                <a:gd name="connsiteX0" fmla="*/ 151638 w 151638"/>
                <a:gd name="connsiteY0" fmla="*/ 52206 h 104411"/>
                <a:gd name="connsiteX1" fmla="*/ 75819 w 151638"/>
                <a:gd name="connsiteY1" fmla="*/ 104412 h 104411"/>
                <a:gd name="connsiteX2" fmla="*/ 0 w 151638"/>
                <a:gd name="connsiteY2" fmla="*/ 52206 h 104411"/>
                <a:gd name="connsiteX3" fmla="*/ 75819 w 151638"/>
                <a:gd name="connsiteY3" fmla="*/ 0 h 104411"/>
                <a:gd name="connsiteX4" fmla="*/ 151638 w 151638"/>
                <a:gd name="connsiteY4" fmla="*/ 52206 h 10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38" h="104411">
                  <a:moveTo>
                    <a:pt x="151638" y="52206"/>
                  </a:moveTo>
                  <a:cubicBezTo>
                    <a:pt x="151638" y="81038"/>
                    <a:pt x="117693" y="104412"/>
                    <a:pt x="75819" y="104412"/>
                  </a:cubicBezTo>
                  <a:cubicBezTo>
                    <a:pt x="33945" y="104412"/>
                    <a:pt x="0" y="81038"/>
                    <a:pt x="0" y="52206"/>
                  </a:cubicBezTo>
                  <a:cubicBezTo>
                    <a:pt x="0" y="23373"/>
                    <a:pt x="33945" y="0"/>
                    <a:pt x="75819" y="0"/>
                  </a:cubicBezTo>
                  <a:cubicBezTo>
                    <a:pt x="117693" y="0"/>
                    <a:pt x="151638" y="23373"/>
                    <a:pt x="151638" y="5220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DC2D9BCE-5398-4B46-B894-D019521CE575}"/>
                </a:ext>
              </a:extLst>
            </p:cNvPr>
            <p:cNvSpPr/>
            <p:nvPr/>
          </p:nvSpPr>
          <p:spPr>
            <a:xfrm>
              <a:off x="5932836" y="4312219"/>
              <a:ext cx="678561" cy="658420"/>
            </a:xfrm>
            <a:custGeom>
              <a:avLst/>
              <a:gdLst>
                <a:gd name="connsiteX0" fmla="*/ 0 w 678561"/>
                <a:gd name="connsiteY0" fmla="*/ 0 h 658420"/>
                <a:gd name="connsiteX1" fmla="*/ 678561 w 678561"/>
                <a:gd name="connsiteY1" fmla="*/ 658421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61" h="658420">
                  <a:moveTo>
                    <a:pt x="0" y="0"/>
                  </a:moveTo>
                  <a:cubicBezTo>
                    <a:pt x="202883" y="468426"/>
                    <a:pt x="678561" y="658421"/>
                    <a:pt x="678561" y="658421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39E8F791-49B0-3240-8442-0191059E8BFA}"/>
                </a:ext>
              </a:extLst>
            </p:cNvPr>
            <p:cNvSpPr/>
            <p:nvPr/>
          </p:nvSpPr>
          <p:spPr>
            <a:xfrm>
              <a:off x="6884003" y="5078189"/>
              <a:ext cx="944879" cy="149708"/>
            </a:xfrm>
            <a:custGeom>
              <a:avLst/>
              <a:gdLst>
                <a:gd name="connsiteX0" fmla="*/ 944880 w 944879"/>
                <a:gd name="connsiteY0" fmla="*/ 139311 h 149708"/>
                <a:gd name="connsiteX1" fmla="*/ 0 w 944879"/>
                <a:gd name="connsiteY1" fmla="*/ 0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4879" h="149708">
                  <a:moveTo>
                    <a:pt x="944880" y="139311"/>
                  </a:moveTo>
                  <a:cubicBezTo>
                    <a:pt x="228314" y="196366"/>
                    <a:pt x="0" y="0"/>
                    <a:pt x="0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91C7409-E2EF-4643-A325-BB0BC89E8308}"/>
                </a:ext>
              </a:extLst>
            </p:cNvPr>
            <p:cNvSpPr/>
            <p:nvPr/>
          </p:nvSpPr>
          <p:spPr>
            <a:xfrm>
              <a:off x="5062792" y="2171400"/>
              <a:ext cx="108234" cy="133510"/>
            </a:xfrm>
            <a:custGeom>
              <a:avLst/>
              <a:gdLst>
                <a:gd name="connsiteX0" fmla="*/ 108235 w 108234"/>
                <a:gd name="connsiteY0" fmla="*/ 82731 h 133510"/>
                <a:gd name="connsiteX1" fmla="*/ 95662 w 108234"/>
                <a:gd name="connsiteY1" fmla="*/ 106313 h 133510"/>
                <a:gd name="connsiteX2" fmla="*/ 50704 w 108234"/>
                <a:gd name="connsiteY2" fmla="*/ 133510 h 133510"/>
                <a:gd name="connsiteX3" fmla="*/ 27177 w 108234"/>
                <a:gd name="connsiteY3" fmla="*/ 127709 h 133510"/>
                <a:gd name="connsiteX4" fmla="*/ 5746 w 108234"/>
                <a:gd name="connsiteY4" fmla="*/ 59433 h 133510"/>
                <a:gd name="connsiteX5" fmla="*/ 37940 w 108234"/>
                <a:gd name="connsiteY5" fmla="*/ 0 h 13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234" h="133510">
                  <a:moveTo>
                    <a:pt x="108235" y="82731"/>
                  </a:moveTo>
                  <a:cubicBezTo>
                    <a:pt x="103949" y="90528"/>
                    <a:pt x="99758" y="98421"/>
                    <a:pt x="95662" y="106313"/>
                  </a:cubicBezTo>
                  <a:cubicBezTo>
                    <a:pt x="86925" y="123040"/>
                    <a:pt x="69597" y="133519"/>
                    <a:pt x="50704" y="133510"/>
                  </a:cubicBezTo>
                  <a:cubicBezTo>
                    <a:pt x="42503" y="133538"/>
                    <a:pt x="34420" y="131551"/>
                    <a:pt x="27177" y="127709"/>
                  </a:cubicBezTo>
                  <a:cubicBezTo>
                    <a:pt x="2415" y="114729"/>
                    <a:pt x="-7167" y="84204"/>
                    <a:pt x="5746" y="59433"/>
                  </a:cubicBezTo>
                  <a:cubicBezTo>
                    <a:pt x="16223" y="39463"/>
                    <a:pt x="26891" y="19684"/>
                    <a:pt x="37940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B454188A-FC99-9249-BD6C-C666B108FDA4}"/>
                </a:ext>
              </a:extLst>
            </p:cNvPr>
            <p:cNvSpPr/>
            <p:nvPr/>
          </p:nvSpPr>
          <p:spPr>
            <a:xfrm>
              <a:off x="5171027" y="2111492"/>
              <a:ext cx="83439" cy="142638"/>
            </a:xfrm>
            <a:custGeom>
              <a:avLst/>
              <a:gdLst>
                <a:gd name="connsiteX0" fmla="*/ 83439 w 83439"/>
                <a:gd name="connsiteY0" fmla="*/ 0 h 142638"/>
                <a:gd name="connsiteX1" fmla="*/ 0 w 83439"/>
                <a:gd name="connsiteY1" fmla="*/ 142639 h 14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39" h="142638">
                  <a:moveTo>
                    <a:pt x="83439" y="0"/>
                  </a:moveTo>
                  <a:cubicBezTo>
                    <a:pt x="53975" y="46405"/>
                    <a:pt x="26162" y="93952"/>
                    <a:pt x="0" y="142639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B397AFC2-07D0-D242-9139-A6912ECBACD8}"/>
                </a:ext>
              </a:extLst>
            </p:cNvPr>
            <p:cNvSpPr/>
            <p:nvPr/>
          </p:nvSpPr>
          <p:spPr>
            <a:xfrm>
              <a:off x="5254466" y="1970564"/>
              <a:ext cx="96488" cy="140546"/>
            </a:xfrm>
            <a:custGeom>
              <a:avLst/>
              <a:gdLst>
                <a:gd name="connsiteX0" fmla="*/ 96488 w 96488"/>
                <a:gd name="connsiteY0" fmla="*/ 0 h 140546"/>
                <a:gd name="connsiteX1" fmla="*/ 0 w 96488"/>
                <a:gd name="connsiteY1" fmla="*/ 140547 h 14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88" h="140546">
                  <a:moveTo>
                    <a:pt x="96488" y="0"/>
                  </a:moveTo>
                  <a:cubicBezTo>
                    <a:pt x="62703" y="45578"/>
                    <a:pt x="30544" y="92430"/>
                    <a:pt x="0" y="140547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56408FBC-8487-EB41-B234-1EEF2073875D}"/>
                </a:ext>
              </a:extLst>
            </p:cNvPr>
            <p:cNvSpPr/>
            <p:nvPr/>
          </p:nvSpPr>
          <p:spPr>
            <a:xfrm>
              <a:off x="5350954" y="1809573"/>
              <a:ext cx="130968" cy="160991"/>
            </a:xfrm>
            <a:custGeom>
              <a:avLst/>
              <a:gdLst>
                <a:gd name="connsiteX0" fmla="*/ 130969 w 130968"/>
                <a:gd name="connsiteY0" fmla="*/ 0 h 160991"/>
                <a:gd name="connsiteX1" fmla="*/ 0 w 130968"/>
                <a:gd name="connsiteY1" fmla="*/ 160992 h 16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968" h="160991">
                  <a:moveTo>
                    <a:pt x="130969" y="0"/>
                  </a:moveTo>
                  <a:cubicBezTo>
                    <a:pt x="84934" y="51664"/>
                    <a:pt x="41272" y="105334"/>
                    <a:pt x="0" y="160992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88979F1-5FDD-4F41-BF0E-F1A90382ED44}"/>
                </a:ext>
              </a:extLst>
            </p:cNvPr>
            <p:cNvSpPr/>
            <p:nvPr/>
          </p:nvSpPr>
          <p:spPr>
            <a:xfrm>
              <a:off x="5481923" y="1672925"/>
              <a:ext cx="132016" cy="136647"/>
            </a:xfrm>
            <a:custGeom>
              <a:avLst/>
              <a:gdLst>
                <a:gd name="connsiteX0" fmla="*/ 132017 w 132016"/>
                <a:gd name="connsiteY0" fmla="*/ 0 h 136647"/>
                <a:gd name="connsiteX1" fmla="*/ 0 w 132016"/>
                <a:gd name="connsiteY1" fmla="*/ 136648 h 13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16" h="136647">
                  <a:moveTo>
                    <a:pt x="132017" y="0"/>
                  </a:moveTo>
                  <a:cubicBezTo>
                    <a:pt x="86230" y="43742"/>
                    <a:pt x="42224" y="89292"/>
                    <a:pt x="0" y="136648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8F32555-5AC4-6347-9AEA-37DE6AC49240}"/>
                </a:ext>
              </a:extLst>
            </p:cNvPr>
            <p:cNvSpPr/>
            <p:nvPr/>
          </p:nvSpPr>
          <p:spPr>
            <a:xfrm>
              <a:off x="5613939" y="1580400"/>
              <a:ext cx="103060" cy="92525"/>
            </a:xfrm>
            <a:custGeom>
              <a:avLst/>
              <a:gdLst>
                <a:gd name="connsiteX0" fmla="*/ 103061 w 103060"/>
                <a:gd name="connsiteY0" fmla="*/ 0 h 92525"/>
                <a:gd name="connsiteX1" fmla="*/ 0 w 103060"/>
                <a:gd name="connsiteY1" fmla="*/ 92525 h 9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060" h="92525">
                  <a:moveTo>
                    <a:pt x="103061" y="0"/>
                  </a:moveTo>
                  <a:cubicBezTo>
                    <a:pt x="67818" y="29859"/>
                    <a:pt x="33461" y="60698"/>
                    <a:pt x="0" y="92525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76A1C2FA-6460-A648-A685-3A60D86DBFAC}"/>
                </a:ext>
              </a:extLst>
            </p:cNvPr>
            <p:cNvSpPr/>
            <p:nvPr/>
          </p:nvSpPr>
          <p:spPr>
            <a:xfrm>
              <a:off x="5717000" y="1481123"/>
              <a:ext cx="126110" cy="99276"/>
            </a:xfrm>
            <a:custGeom>
              <a:avLst/>
              <a:gdLst>
                <a:gd name="connsiteX0" fmla="*/ 126111 w 126110"/>
                <a:gd name="connsiteY0" fmla="*/ 0 h 99276"/>
                <a:gd name="connsiteX1" fmla="*/ 0 w 126110"/>
                <a:gd name="connsiteY1" fmla="*/ 99277 h 9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10" h="99276">
                  <a:moveTo>
                    <a:pt x="126111" y="0"/>
                  </a:moveTo>
                  <a:cubicBezTo>
                    <a:pt x="82867" y="31694"/>
                    <a:pt x="40834" y="64786"/>
                    <a:pt x="0" y="99277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F2897647-8D26-0E44-BF86-1200EA8BD770}"/>
                </a:ext>
              </a:extLst>
            </p:cNvPr>
            <p:cNvSpPr/>
            <p:nvPr/>
          </p:nvSpPr>
          <p:spPr>
            <a:xfrm>
              <a:off x="5843111" y="1417316"/>
              <a:ext cx="92297" cy="64187"/>
            </a:xfrm>
            <a:custGeom>
              <a:avLst/>
              <a:gdLst>
                <a:gd name="connsiteX0" fmla="*/ 92297 w 92297"/>
                <a:gd name="connsiteY0" fmla="*/ 0 h 64187"/>
                <a:gd name="connsiteX1" fmla="*/ 0 w 92297"/>
                <a:gd name="connsiteY1" fmla="*/ 64187 h 6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97" h="64187">
                  <a:moveTo>
                    <a:pt x="92297" y="0"/>
                  </a:moveTo>
                  <a:cubicBezTo>
                    <a:pt x="60931" y="20607"/>
                    <a:pt x="30166" y="42002"/>
                    <a:pt x="0" y="64187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8027ABF9-CA8F-F046-B223-2A9B8FEF0669}"/>
                </a:ext>
              </a:extLst>
            </p:cNvPr>
            <p:cNvSpPr/>
            <p:nvPr/>
          </p:nvSpPr>
          <p:spPr>
            <a:xfrm>
              <a:off x="5879496" y="1322976"/>
              <a:ext cx="80247" cy="93959"/>
            </a:xfrm>
            <a:custGeom>
              <a:avLst/>
              <a:gdLst>
                <a:gd name="connsiteX0" fmla="*/ 0 w 80247"/>
                <a:gd name="connsiteY0" fmla="*/ 9422 h 93959"/>
                <a:gd name="connsiteX1" fmla="*/ 70809 w 80247"/>
                <a:gd name="connsiteY1" fmla="*/ 21261 h 93959"/>
                <a:gd name="connsiteX2" fmla="*/ 58960 w 80247"/>
                <a:gd name="connsiteY2" fmla="*/ 91953 h 93959"/>
                <a:gd name="connsiteX3" fmla="*/ 55912 w 80247"/>
                <a:gd name="connsiteY3" fmla="*/ 93960 h 9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47" h="93959">
                  <a:moveTo>
                    <a:pt x="0" y="9422"/>
                  </a:moveTo>
                  <a:cubicBezTo>
                    <a:pt x="22831" y="-6829"/>
                    <a:pt x="54531" y="-1533"/>
                    <a:pt x="70809" y="21261"/>
                  </a:cubicBezTo>
                  <a:cubicBezTo>
                    <a:pt x="87087" y="44045"/>
                    <a:pt x="81782" y="75702"/>
                    <a:pt x="58960" y="91953"/>
                  </a:cubicBezTo>
                  <a:cubicBezTo>
                    <a:pt x="57969" y="92657"/>
                    <a:pt x="56950" y="93332"/>
                    <a:pt x="55912" y="9396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5714229-8218-254C-9100-1340AB3A7F0E}"/>
                </a:ext>
              </a:extLst>
            </p:cNvPr>
            <p:cNvSpPr/>
            <p:nvPr/>
          </p:nvSpPr>
          <p:spPr>
            <a:xfrm>
              <a:off x="5785675" y="1332398"/>
              <a:ext cx="93821" cy="65138"/>
            </a:xfrm>
            <a:custGeom>
              <a:avLst/>
              <a:gdLst>
                <a:gd name="connsiteX0" fmla="*/ 0 w 93821"/>
                <a:gd name="connsiteY0" fmla="*/ 65138 h 65138"/>
                <a:gd name="connsiteX1" fmla="*/ 93821 w 93821"/>
                <a:gd name="connsiteY1" fmla="*/ 0 h 6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821" h="65138">
                  <a:moveTo>
                    <a:pt x="0" y="65138"/>
                  </a:moveTo>
                  <a:cubicBezTo>
                    <a:pt x="30794" y="42696"/>
                    <a:pt x="62074" y="20987"/>
                    <a:pt x="93821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F81D9E6A-8EB9-C54A-B6CE-4CC566800AD7}"/>
                </a:ext>
              </a:extLst>
            </p:cNvPr>
            <p:cNvSpPr/>
            <p:nvPr/>
          </p:nvSpPr>
          <p:spPr>
            <a:xfrm>
              <a:off x="5669470" y="1397537"/>
              <a:ext cx="116204" cy="90528"/>
            </a:xfrm>
            <a:custGeom>
              <a:avLst/>
              <a:gdLst>
                <a:gd name="connsiteX0" fmla="*/ 0 w 116204"/>
                <a:gd name="connsiteY0" fmla="*/ 90528 h 90528"/>
                <a:gd name="connsiteX1" fmla="*/ 116205 w 116204"/>
                <a:gd name="connsiteY1" fmla="*/ 0 h 9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04" h="90528">
                  <a:moveTo>
                    <a:pt x="0" y="90528"/>
                  </a:moveTo>
                  <a:cubicBezTo>
                    <a:pt x="38100" y="58834"/>
                    <a:pt x="76838" y="28651"/>
                    <a:pt x="116205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9E8CF168-D512-6249-B2C8-B7F8BE6FE58D}"/>
                </a:ext>
              </a:extLst>
            </p:cNvPr>
            <p:cNvSpPr/>
            <p:nvPr/>
          </p:nvSpPr>
          <p:spPr>
            <a:xfrm>
              <a:off x="5571077" y="1488065"/>
              <a:ext cx="98393" cy="86153"/>
            </a:xfrm>
            <a:custGeom>
              <a:avLst/>
              <a:gdLst>
                <a:gd name="connsiteX0" fmla="*/ 0 w 98393"/>
                <a:gd name="connsiteY0" fmla="*/ 86154 h 86153"/>
                <a:gd name="connsiteX1" fmla="*/ 98393 w 98393"/>
                <a:gd name="connsiteY1" fmla="*/ 0 h 8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93" h="86153">
                  <a:moveTo>
                    <a:pt x="0" y="86154"/>
                  </a:moveTo>
                  <a:cubicBezTo>
                    <a:pt x="31747" y="56485"/>
                    <a:pt x="64551" y="27767"/>
                    <a:pt x="98393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ED63D340-5D50-564F-90B5-C64EC0CB632E}"/>
                </a:ext>
              </a:extLst>
            </p:cNvPr>
            <p:cNvSpPr/>
            <p:nvPr/>
          </p:nvSpPr>
          <p:spPr>
            <a:xfrm>
              <a:off x="5430964" y="1574219"/>
              <a:ext cx="140112" cy="140641"/>
            </a:xfrm>
            <a:custGeom>
              <a:avLst/>
              <a:gdLst>
                <a:gd name="connsiteX0" fmla="*/ 0 w 140112"/>
                <a:gd name="connsiteY0" fmla="*/ 140642 h 140641"/>
                <a:gd name="connsiteX1" fmla="*/ 140113 w 140112"/>
                <a:gd name="connsiteY1" fmla="*/ 0 h 14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112" h="140641">
                  <a:moveTo>
                    <a:pt x="0" y="140642"/>
                  </a:moveTo>
                  <a:cubicBezTo>
                    <a:pt x="44453" y="91888"/>
                    <a:pt x="91154" y="45007"/>
                    <a:pt x="140113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9AC9616-2F2A-1E48-AEE9-002B04C7630C}"/>
                </a:ext>
              </a:extLst>
            </p:cNvPr>
            <p:cNvSpPr/>
            <p:nvPr/>
          </p:nvSpPr>
          <p:spPr>
            <a:xfrm>
              <a:off x="5293233" y="1714860"/>
              <a:ext cx="137731" cy="163844"/>
            </a:xfrm>
            <a:custGeom>
              <a:avLst/>
              <a:gdLst>
                <a:gd name="connsiteX0" fmla="*/ 0 w 137731"/>
                <a:gd name="connsiteY0" fmla="*/ 163845 h 163844"/>
                <a:gd name="connsiteX1" fmla="*/ 137731 w 137731"/>
                <a:gd name="connsiteY1" fmla="*/ 0 h 1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731" h="163844">
                  <a:moveTo>
                    <a:pt x="0" y="163845"/>
                  </a:moveTo>
                  <a:cubicBezTo>
                    <a:pt x="43558" y="107169"/>
                    <a:pt x="89468" y="52558"/>
                    <a:pt x="137731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A3B9908E-D3BE-944A-96DF-44C347535194}"/>
                </a:ext>
              </a:extLst>
            </p:cNvPr>
            <p:cNvSpPr/>
            <p:nvPr/>
          </p:nvSpPr>
          <p:spPr>
            <a:xfrm>
              <a:off x="5189600" y="1878705"/>
              <a:ext cx="103632" cy="145871"/>
            </a:xfrm>
            <a:custGeom>
              <a:avLst/>
              <a:gdLst>
                <a:gd name="connsiteX0" fmla="*/ 0 w 103632"/>
                <a:gd name="connsiteY0" fmla="*/ 145872 h 145871"/>
                <a:gd name="connsiteX1" fmla="*/ 103632 w 103632"/>
                <a:gd name="connsiteY1" fmla="*/ 0 h 14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32" h="145871">
                  <a:moveTo>
                    <a:pt x="0" y="145872"/>
                  </a:moveTo>
                  <a:cubicBezTo>
                    <a:pt x="32766" y="96043"/>
                    <a:pt x="67310" y="47423"/>
                    <a:pt x="103632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5533B4A2-310D-3D45-978E-2B9A39CB3FDF}"/>
                </a:ext>
              </a:extLst>
            </p:cNvPr>
            <p:cNvSpPr/>
            <p:nvPr/>
          </p:nvSpPr>
          <p:spPr>
            <a:xfrm>
              <a:off x="5100732" y="2024577"/>
              <a:ext cx="88868" cy="146347"/>
            </a:xfrm>
            <a:custGeom>
              <a:avLst/>
              <a:gdLst>
                <a:gd name="connsiteX0" fmla="*/ 0 w 88868"/>
                <a:gd name="connsiteY0" fmla="*/ 146347 h 146347"/>
                <a:gd name="connsiteX1" fmla="*/ 88868 w 88868"/>
                <a:gd name="connsiteY1" fmla="*/ 0 h 14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68" h="146347">
                  <a:moveTo>
                    <a:pt x="0" y="146347"/>
                  </a:moveTo>
                  <a:cubicBezTo>
                    <a:pt x="27877" y="96519"/>
                    <a:pt x="57500" y="47737"/>
                    <a:pt x="88868" y="0"/>
                  </a:cubicBez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9741E8E-FE18-7F4A-932F-2990D5ACACC8}"/>
                </a:ext>
              </a:extLst>
            </p:cNvPr>
            <p:cNvSpPr/>
            <p:nvPr/>
          </p:nvSpPr>
          <p:spPr>
            <a:xfrm>
              <a:off x="4898560" y="4367083"/>
              <a:ext cx="913783" cy="1173255"/>
            </a:xfrm>
            <a:custGeom>
              <a:avLst/>
              <a:gdLst>
                <a:gd name="connsiteX0" fmla="*/ 863017 w 913783"/>
                <a:gd name="connsiteY0" fmla="*/ 1173256 h 1173255"/>
                <a:gd name="connsiteX1" fmla="*/ 830632 w 913783"/>
                <a:gd name="connsiteY1" fmla="*/ 1161654 h 1173255"/>
                <a:gd name="connsiteX2" fmla="*/ 455251 w 913783"/>
                <a:gd name="connsiteY2" fmla="*/ 790793 h 1173255"/>
                <a:gd name="connsiteX3" fmla="*/ 147499 w 913783"/>
                <a:gd name="connsiteY3" fmla="*/ 361356 h 1173255"/>
                <a:gd name="connsiteX4" fmla="*/ 142450 w 913783"/>
                <a:gd name="connsiteY4" fmla="*/ 352797 h 1173255"/>
                <a:gd name="connsiteX5" fmla="*/ 70251 w 913783"/>
                <a:gd name="connsiteY5" fmla="*/ 223091 h 1173255"/>
                <a:gd name="connsiteX6" fmla="*/ 39104 w 913783"/>
                <a:gd name="connsiteY6" fmla="*/ 150630 h 1173255"/>
                <a:gd name="connsiteX7" fmla="*/ 5195 w 913783"/>
                <a:gd name="connsiteY7" fmla="*/ 72940 h 1173255"/>
                <a:gd name="connsiteX8" fmla="*/ 28388 w 913783"/>
                <a:gd name="connsiteY8" fmla="*/ 5186 h 1173255"/>
                <a:gd name="connsiteX9" fmla="*/ 96254 w 913783"/>
                <a:gd name="connsiteY9" fmla="*/ 28341 h 1173255"/>
                <a:gd name="connsiteX10" fmla="*/ 132925 w 913783"/>
                <a:gd name="connsiteY10" fmla="*/ 112213 h 1173255"/>
                <a:gd name="connsiteX11" fmla="*/ 162072 w 913783"/>
                <a:gd name="connsiteY11" fmla="*/ 179919 h 1173255"/>
                <a:gd name="connsiteX12" fmla="*/ 229414 w 913783"/>
                <a:gd name="connsiteY12" fmla="*/ 300686 h 1173255"/>
                <a:gd name="connsiteX13" fmla="*/ 234557 w 913783"/>
                <a:gd name="connsiteY13" fmla="*/ 309245 h 1173255"/>
                <a:gd name="connsiteX14" fmla="*/ 532594 w 913783"/>
                <a:gd name="connsiteY14" fmla="*/ 725370 h 1173255"/>
                <a:gd name="connsiteX15" fmla="*/ 895402 w 913783"/>
                <a:gd name="connsiteY15" fmla="*/ 1083678 h 1173255"/>
                <a:gd name="connsiteX16" fmla="*/ 902164 w 913783"/>
                <a:gd name="connsiteY16" fmla="*/ 1154903 h 1173255"/>
                <a:gd name="connsiteX17" fmla="*/ 863017 w 913783"/>
                <a:gd name="connsiteY17" fmla="*/ 1173256 h 117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3783" h="1173255">
                  <a:moveTo>
                    <a:pt x="863017" y="1173256"/>
                  </a:moveTo>
                  <a:cubicBezTo>
                    <a:pt x="851196" y="1173265"/>
                    <a:pt x="839747" y="1169157"/>
                    <a:pt x="830632" y="1161654"/>
                  </a:cubicBezTo>
                  <a:cubicBezTo>
                    <a:pt x="694986" y="1049122"/>
                    <a:pt x="569380" y="925036"/>
                    <a:pt x="455251" y="790793"/>
                  </a:cubicBezTo>
                  <a:cubicBezTo>
                    <a:pt x="341128" y="656247"/>
                    <a:pt x="238201" y="512629"/>
                    <a:pt x="147499" y="361356"/>
                  </a:cubicBezTo>
                  <a:lnTo>
                    <a:pt x="142450" y="352797"/>
                  </a:lnTo>
                  <a:cubicBezTo>
                    <a:pt x="116204" y="310804"/>
                    <a:pt x="92106" y="267518"/>
                    <a:pt x="70251" y="223091"/>
                  </a:cubicBezTo>
                  <a:cubicBezTo>
                    <a:pt x="58916" y="198842"/>
                    <a:pt x="48820" y="174308"/>
                    <a:pt x="39104" y="150630"/>
                  </a:cubicBezTo>
                  <a:cubicBezTo>
                    <a:pt x="27960" y="123434"/>
                    <a:pt x="17387" y="97759"/>
                    <a:pt x="5195" y="72940"/>
                  </a:cubicBezTo>
                  <a:cubicBezTo>
                    <a:pt x="-7141" y="47835"/>
                    <a:pt x="3243" y="17501"/>
                    <a:pt x="28388" y="5186"/>
                  </a:cubicBezTo>
                  <a:cubicBezTo>
                    <a:pt x="53534" y="-7128"/>
                    <a:pt x="83918" y="3237"/>
                    <a:pt x="96254" y="28341"/>
                  </a:cubicBezTo>
                  <a:cubicBezTo>
                    <a:pt x="109970" y="56203"/>
                    <a:pt x="121686" y="84731"/>
                    <a:pt x="132925" y="112213"/>
                  </a:cubicBezTo>
                  <a:cubicBezTo>
                    <a:pt x="142450" y="135796"/>
                    <a:pt x="151975" y="158048"/>
                    <a:pt x="162072" y="179919"/>
                  </a:cubicBezTo>
                  <a:cubicBezTo>
                    <a:pt x="181122" y="220714"/>
                    <a:pt x="205792" y="261413"/>
                    <a:pt x="229414" y="300686"/>
                  </a:cubicBezTo>
                  <a:lnTo>
                    <a:pt x="234557" y="309245"/>
                  </a:lnTo>
                  <a:cubicBezTo>
                    <a:pt x="322433" y="455792"/>
                    <a:pt x="422104" y="594960"/>
                    <a:pt x="532594" y="725370"/>
                  </a:cubicBezTo>
                  <a:cubicBezTo>
                    <a:pt x="642951" y="855028"/>
                    <a:pt x="764338" y="974912"/>
                    <a:pt x="895402" y="1083678"/>
                  </a:cubicBezTo>
                  <a:cubicBezTo>
                    <a:pt x="916966" y="1101480"/>
                    <a:pt x="919995" y="1133374"/>
                    <a:pt x="902164" y="1154903"/>
                  </a:cubicBezTo>
                  <a:cubicBezTo>
                    <a:pt x="892516" y="1166552"/>
                    <a:pt x="878161" y="1173284"/>
                    <a:pt x="863017" y="1173256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F33602C9-8DEC-9A4D-BA76-0FE173847526}"/>
                </a:ext>
              </a:extLst>
            </p:cNvPr>
            <p:cNvSpPr/>
            <p:nvPr/>
          </p:nvSpPr>
          <p:spPr>
            <a:xfrm>
              <a:off x="7302474" y="32530"/>
              <a:ext cx="2044227" cy="512787"/>
            </a:xfrm>
            <a:custGeom>
              <a:avLst/>
              <a:gdLst>
                <a:gd name="connsiteX0" fmla="*/ 50826 w 2044227"/>
                <a:gd name="connsiteY0" fmla="*/ 512788 h 512787"/>
                <a:gd name="connsiteX1" fmla="*/ 0 w 2044227"/>
                <a:gd name="connsiteY1" fmla="*/ 462351 h 512787"/>
                <a:gd name="connsiteX2" fmla="*/ 30061 w 2044227"/>
                <a:gd name="connsiteY2" fmla="*/ 415983 h 512787"/>
                <a:gd name="connsiteX3" fmla="*/ 624135 w 2044227"/>
                <a:gd name="connsiteY3" fmla="*/ 207731 h 512787"/>
                <a:gd name="connsiteX4" fmla="*/ 1991258 w 2044227"/>
                <a:gd name="connsiteY4" fmla="*/ 48 h 512787"/>
                <a:gd name="connsiteX5" fmla="*/ 2044180 w 2044227"/>
                <a:gd name="connsiteY5" fmla="*/ 48490 h 512787"/>
                <a:gd name="connsiteX6" fmla="*/ 1995659 w 2044227"/>
                <a:gd name="connsiteY6" fmla="*/ 101322 h 512787"/>
                <a:gd name="connsiteX7" fmla="*/ 1991258 w 2044227"/>
                <a:gd name="connsiteY7" fmla="*/ 101322 h 512787"/>
                <a:gd name="connsiteX8" fmla="*/ 71590 w 2044227"/>
                <a:gd name="connsiteY8" fmla="*/ 508413 h 512787"/>
                <a:gd name="connsiteX9" fmla="*/ 50826 w 2044227"/>
                <a:gd name="connsiteY9" fmla="*/ 512788 h 51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4227" h="512787">
                  <a:moveTo>
                    <a:pt x="50826" y="512788"/>
                  </a:moveTo>
                  <a:cubicBezTo>
                    <a:pt x="22841" y="512872"/>
                    <a:pt x="86" y="490291"/>
                    <a:pt x="0" y="462351"/>
                  </a:cubicBezTo>
                  <a:cubicBezTo>
                    <a:pt x="-57" y="442316"/>
                    <a:pt x="11725" y="424133"/>
                    <a:pt x="30061" y="415983"/>
                  </a:cubicBezTo>
                  <a:cubicBezTo>
                    <a:pt x="39586" y="411704"/>
                    <a:pt x="267329" y="310431"/>
                    <a:pt x="624135" y="207731"/>
                  </a:cubicBezTo>
                  <a:cubicBezTo>
                    <a:pt x="953415" y="112923"/>
                    <a:pt x="1457954" y="48"/>
                    <a:pt x="1991258" y="48"/>
                  </a:cubicBezTo>
                  <a:cubicBezTo>
                    <a:pt x="2019272" y="-1164"/>
                    <a:pt x="2042960" y="20524"/>
                    <a:pt x="2044180" y="48490"/>
                  </a:cubicBezTo>
                  <a:cubicBezTo>
                    <a:pt x="2045389" y="76456"/>
                    <a:pt x="2023663" y="100110"/>
                    <a:pt x="1995659" y="101322"/>
                  </a:cubicBezTo>
                  <a:cubicBezTo>
                    <a:pt x="1994193" y="101386"/>
                    <a:pt x="1992726" y="101386"/>
                    <a:pt x="1991258" y="101322"/>
                  </a:cubicBezTo>
                  <a:cubicBezTo>
                    <a:pt x="992753" y="101037"/>
                    <a:pt x="80639" y="504324"/>
                    <a:pt x="71590" y="508413"/>
                  </a:cubicBezTo>
                  <a:cubicBezTo>
                    <a:pt x="65047" y="511286"/>
                    <a:pt x="57979" y="512775"/>
                    <a:pt x="50826" y="512788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5CB1263-FA73-9041-B82D-E2AB63FC138A}"/>
                </a:ext>
              </a:extLst>
            </p:cNvPr>
            <p:cNvSpPr/>
            <p:nvPr/>
          </p:nvSpPr>
          <p:spPr>
            <a:xfrm>
              <a:off x="10417917" y="3046434"/>
              <a:ext cx="771683" cy="841577"/>
            </a:xfrm>
            <a:custGeom>
              <a:avLst/>
              <a:gdLst>
                <a:gd name="connsiteX0" fmla="*/ 721094 w 771683"/>
                <a:gd name="connsiteY0" fmla="*/ 841577 h 841577"/>
                <a:gd name="connsiteX1" fmla="*/ 670612 w 771683"/>
                <a:gd name="connsiteY1" fmla="*/ 795362 h 841577"/>
                <a:gd name="connsiteX2" fmla="*/ 339713 w 771683"/>
                <a:gd name="connsiteY2" fmla="*/ 245632 h 841577"/>
                <a:gd name="connsiteX3" fmla="*/ 36342 w 771683"/>
                <a:gd name="connsiteY3" fmla="*/ 99285 h 841577"/>
                <a:gd name="connsiteX4" fmla="*/ 2109 w 771683"/>
                <a:gd name="connsiteY4" fmla="*/ 36276 h 841577"/>
                <a:gd name="connsiteX5" fmla="*/ 61488 w 771683"/>
                <a:gd name="connsiteY5" fmla="*/ 1149 h 841577"/>
                <a:gd name="connsiteX6" fmla="*/ 394863 w 771683"/>
                <a:gd name="connsiteY6" fmla="*/ 160619 h 841577"/>
                <a:gd name="connsiteX7" fmla="*/ 771481 w 771683"/>
                <a:gd name="connsiteY7" fmla="*/ 786519 h 841577"/>
                <a:gd name="connsiteX8" fmla="*/ 725485 w 771683"/>
                <a:gd name="connsiteY8" fmla="*/ 841378 h 841577"/>
                <a:gd name="connsiteX9" fmla="*/ 725381 w 771683"/>
                <a:gd name="connsiteY9" fmla="*/ 841387 h 84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1683" h="841577">
                  <a:moveTo>
                    <a:pt x="721094" y="841577"/>
                  </a:moveTo>
                  <a:cubicBezTo>
                    <a:pt x="694824" y="841530"/>
                    <a:pt x="672926" y="821484"/>
                    <a:pt x="670612" y="795362"/>
                  </a:cubicBezTo>
                  <a:cubicBezTo>
                    <a:pt x="650990" y="570468"/>
                    <a:pt x="539738" y="385513"/>
                    <a:pt x="339713" y="245632"/>
                  </a:cubicBezTo>
                  <a:cubicBezTo>
                    <a:pt x="247102" y="180931"/>
                    <a:pt x="144669" y="131521"/>
                    <a:pt x="36342" y="99285"/>
                  </a:cubicBezTo>
                  <a:cubicBezTo>
                    <a:pt x="9462" y="91325"/>
                    <a:pt x="-5863" y="63111"/>
                    <a:pt x="2109" y="36276"/>
                  </a:cubicBezTo>
                  <a:cubicBezTo>
                    <a:pt x="9662" y="10868"/>
                    <a:pt x="35542" y="-4442"/>
                    <a:pt x="61488" y="1149"/>
                  </a:cubicBezTo>
                  <a:cubicBezTo>
                    <a:pt x="180588" y="35782"/>
                    <a:pt x="293202" y="89652"/>
                    <a:pt x="394863" y="160619"/>
                  </a:cubicBezTo>
                  <a:cubicBezTo>
                    <a:pt x="619177" y="316476"/>
                    <a:pt x="749383" y="532907"/>
                    <a:pt x="771481" y="786519"/>
                  </a:cubicBezTo>
                  <a:cubicBezTo>
                    <a:pt x="773958" y="814352"/>
                    <a:pt x="753355" y="838915"/>
                    <a:pt x="725485" y="841378"/>
                  </a:cubicBezTo>
                  <a:cubicBezTo>
                    <a:pt x="725447" y="841378"/>
                    <a:pt x="725418" y="841387"/>
                    <a:pt x="725381" y="841387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grpSp>
          <p:nvGrpSpPr>
            <p:cNvPr id="402" name="Graphic 336">
              <a:extLst>
                <a:ext uri="{FF2B5EF4-FFF2-40B4-BE49-F238E27FC236}">
                  <a16:creationId xmlns:a16="http://schemas.microsoft.com/office/drawing/2014/main" id="{8917A1D7-7BE9-0945-962D-A496C7E3656C}"/>
                </a:ext>
              </a:extLst>
            </p:cNvPr>
            <p:cNvGrpSpPr/>
            <p:nvPr/>
          </p:nvGrpSpPr>
          <p:grpSpPr>
            <a:xfrm>
              <a:off x="10475825" y="2993380"/>
              <a:ext cx="933886" cy="842710"/>
              <a:chOff x="10475825" y="2993380"/>
              <a:chExt cx="933886" cy="842710"/>
            </a:xfrm>
            <a:noFill/>
          </p:grpSpPr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04273B0E-83A6-994A-9481-3EBFEF43E8BE}"/>
                  </a:ext>
                </a:extLst>
              </p:cNvPr>
              <p:cNvSpPr/>
              <p:nvPr/>
            </p:nvSpPr>
            <p:spPr>
              <a:xfrm>
                <a:off x="10475825" y="3153326"/>
                <a:ext cx="53014" cy="125522"/>
              </a:xfrm>
              <a:custGeom>
                <a:avLst/>
                <a:gdLst>
                  <a:gd name="connsiteX0" fmla="*/ 3675 w 53014"/>
                  <a:gd name="connsiteY0" fmla="*/ 0 h 125522"/>
                  <a:gd name="connsiteX1" fmla="*/ 246 w 53014"/>
                  <a:gd name="connsiteY1" fmla="*/ 22537 h 125522"/>
                  <a:gd name="connsiteX2" fmla="*/ 53014 w 53014"/>
                  <a:gd name="connsiteY2" fmla="*/ 125522 h 1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014" h="125522">
                    <a:moveTo>
                      <a:pt x="3675" y="0"/>
                    </a:moveTo>
                    <a:cubicBezTo>
                      <a:pt x="1903" y="7408"/>
                      <a:pt x="751" y="14939"/>
                      <a:pt x="246" y="22537"/>
                    </a:cubicBezTo>
                    <a:cubicBezTo>
                      <a:pt x="-2421" y="63236"/>
                      <a:pt x="16724" y="106694"/>
                      <a:pt x="53014" y="125522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9C28DABF-630F-6D47-9D75-CC61540223CD}"/>
                  </a:ext>
                </a:extLst>
              </p:cNvPr>
              <p:cNvSpPr/>
              <p:nvPr/>
            </p:nvSpPr>
            <p:spPr>
              <a:xfrm>
                <a:off x="10479500" y="2993380"/>
                <a:ext cx="146017" cy="160135"/>
              </a:xfrm>
              <a:custGeom>
                <a:avLst/>
                <a:gdLst>
                  <a:gd name="connsiteX0" fmla="*/ 146018 w 146017"/>
                  <a:gd name="connsiteY0" fmla="*/ 0 h 160135"/>
                  <a:gd name="connsiteX1" fmla="*/ 49053 w 146017"/>
                  <a:gd name="connsiteY1" fmla="*/ 74553 h 160135"/>
                  <a:gd name="connsiteX2" fmla="*/ 0 w 146017"/>
                  <a:gd name="connsiteY2" fmla="*/ 160136 h 16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17" h="160135">
                    <a:moveTo>
                      <a:pt x="146018" y="0"/>
                    </a:moveTo>
                    <a:cubicBezTo>
                      <a:pt x="110937" y="21054"/>
                      <a:pt x="78400" y="46072"/>
                      <a:pt x="49053" y="74553"/>
                    </a:cubicBezTo>
                    <a:cubicBezTo>
                      <a:pt x="25489" y="98307"/>
                      <a:pt x="8582" y="127824"/>
                      <a:pt x="0" y="160136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80538131-3EEA-AD40-982C-237DEB80C827}"/>
                  </a:ext>
                </a:extLst>
              </p:cNvPr>
              <p:cNvSpPr/>
              <p:nvPr/>
            </p:nvSpPr>
            <p:spPr>
              <a:xfrm>
                <a:off x="10575130" y="3074874"/>
                <a:ext cx="185262" cy="234022"/>
              </a:xfrm>
              <a:custGeom>
                <a:avLst/>
                <a:gdLst>
                  <a:gd name="connsiteX0" fmla="*/ 185262 w 185262"/>
                  <a:gd name="connsiteY0" fmla="*/ 0 h 234022"/>
                  <a:gd name="connsiteX1" fmla="*/ 87536 w 185262"/>
                  <a:gd name="connsiteY1" fmla="*/ 57056 h 234022"/>
                  <a:gd name="connsiteX2" fmla="*/ 19908 w 185262"/>
                  <a:gd name="connsiteY2" fmla="*/ 149581 h 234022"/>
                  <a:gd name="connsiteX3" fmla="*/ 1525 w 185262"/>
                  <a:gd name="connsiteY3" fmla="*/ 190946 h 234022"/>
                  <a:gd name="connsiteX4" fmla="*/ 10383 w 185262"/>
                  <a:gd name="connsiteY4" fmla="*/ 234023 h 23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62" h="234022">
                    <a:moveTo>
                      <a:pt x="185262" y="0"/>
                    </a:moveTo>
                    <a:cubicBezTo>
                      <a:pt x="147962" y="9471"/>
                      <a:pt x="114092" y="29241"/>
                      <a:pt x="87536" y="57056"/>
                    </a:cubicBezTo>
                    <a:cubicBezTo>
                      <a:pt x="61209" y="84956"/>
                      <a:pt x="38492" y="116041"/>
                      <a:pt x="19908" y="149581"/>
                    </a:cubicBezTo>
                    <a:cubicBezTo>
                      <a:pt x="11536" y="162266"/>
                      <a:pt x="5326" y="176245"/>
                      <a:pt x="1525" y="190946"/>
                    </a:cubicBezTo>
                    <a:cubicBezTo>
                      <a:pt x="-2228" y="205904"/>
                      <a:pt x="1029" y="221756"/>
                      <a:pt x="10383" y="234023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047DE552-5FA7-7242-A22C-8047B10459FC}"/>
                  </a:ext>
                </a:extLst>
              </p:cNvPr>
              <p:cNvSpPr/>
              <p:nvPr/>
            </p:nvSpPr>
            <p:spPr>
              <a:xfrm>
                <a:off x="10697908" y="3193074"/>
                <a:ext cx="105441" cy="177062"/>
              </a:xfrm>
              <a:custGeom>
                <a:avLst/>
                <a:gdLst>
                  <a:gd name="connsiteX0" fmla="*/ 105442 w 105441"/>
                  <a:gd name="connsiteY0" fmla="*/ 0 h 177062"/>
                  <a:gd name="connsiteX1" fmla="*/ 0 w 105441"/>
                  <a:gd name="connsiteY1" fmla="*/ 177062 h 1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441" h="177062">
                    <a:moveTo>
                      <a:pt x="105442" y="0"/>
                    </a:moveTo>
                    <a:cubicBezTo>
                      <a:pt x="45929" y="40671"/>
                      <a:pt x="7363" y="105439"/>
                      <a:pt x="0" y="177062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7" name="Freeform 406">
                <a:extLst>
                  <a:ext uri="{FF2B5EF4-FFF2-40B4-BE49-F238E27FC236}">
                    <a16:creationId xmlns:a16="http://schemas.microsoft.com/office/drawing/2014/main" id="{817F08E1-2DC6-ED4F-9FED-EA9A0C498437}"/>
                  </a:ext>
                </a:extLst>
              </p:cNvPr>
              <p:cNvSpPr/>
              <p:nvPr/>
            </p:nvSpPr>
            <p:spPr>
              <a:xfrm>
                <a:off x="10803350" y="3161979"/>
                <a:ext cx="65150" cy="31095"/>
              </a:xfrm>
              <a:custGeom>
                <a:avLst/>
                <a:gdLst>
                  <a:gd name="connsiteX0" fmla="*/ 65151 w 65150"/>
                  <a:gd name="connsiteY0" fmla="*/ 0 h 31095"/>
                  <a:gd name="connsiteX1" fmla="*/ 0 w 65150"/>
                  <a:gd name="connsiteY1" fmla="*/ 31095 h 3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50" h="31095">
                    <a:moveTo>
                      <a:pt x="65151" y="0"/>
                    </a:moveTo>
                    <a:cubicBezTo>
                      <a:pt x="41910" y="6828"/>
                      <a:pt x="19917" y="17326"/>
                      <a:pt x="0" y="31095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BF60B5B2-FBD3-2F48-95C0-79FFF0DB2B21}"/>
                  </a:ext>
                </a:extLst>
              </p:cNvPr>
              <p:cNvSpPr/>
              <p:nvPr/>
            </p:nvSpPr>
            <p:spPr>
              <a:xfrm>
                <a:off x="10777918" y="3242332"/>
                <a:ext cx="267748" cy="155095"/>
              </a:xfrm>
              <a:custGeom>
                <a:avLst/>
                <a:gdLst>
                  <a:gd name="connsiteX0" fmla="*/ 0 w 267748"/>
                  <a:gd name="connsiteY0" fmla="*/ 155096 h 155095"/>
                  <a:gd name="connsiteX1" fmla="*/ 267748 w 267748"/>
                  <a:gd name="connsiteY1" fmla="*/ 0 h 15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748" h="155095">
                    <a:moveTo>
                      <a:pt x="0" y="155096"/>
                    </a:moveTo>
                    <a:cubicBezTo>
                      <a:pt x="62855" y="67477"/>
                      <a:pt x="160354" y="11002"/>
                      <a:pt x="267748" y="0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F7C1D8A0-9E4C-A340-8376-ABC7B7BA1C90}"/>
                  </a:ext>
                </a:extLst>
              </p:cNvPr>
              <p:cNvSpPr/>
              <p:nvPr/>
            </p:nvSpPr>
            <p:spPr>
              <a:xfrm>
                <a:off x="10845164" y="3357657"/>
                <a:ext cx="311182" cy="133437"/>
              </a:xfrm>
              <a:custGeom>
                <a:avLst/>
                <a:gdLst>
                  <a:gd name="connsiteX0" fmla="*/ 0 w 311182"/>
                  <a:gd name="connsiteY0" fmla="*/ 133437 h 133437"/>
                  <a:gd name="connsiteX1" fmla="*/ 311182 w 311182"/>
                  <a:gd name="connsiteY1" fmla="*/ 2020 h 1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1182" h="133437">
                    <a:moveTo>
                      <a:pt x="0" y="133437"/>
                    </a:moveTo>
                    <a:cubicBezTo>
                      <a:pt x="73952" y="38811"/>
                      <a:pt x="191662" y="-10904"/>
                      <a:pt x="311182" y="2020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23972081-BD79-A842-B900-2F188483527A}"/>
                  </a:ext>
                </a:extLst>
              </p:cNvPr>
              <p:cNvSpPr/>
              <p:nvPr/>
            </p:nvSpPr>
            <p:spPr>
              <a:xfrm>
                <a:off x="10921174" y="3504825"/>
                <a:ext cx="350805" cy="107417"/>
              </a:xfrm>
              <a:custGeom>
                <a:avLst/>
                <a:gdLst>
                  <a:gd name="connsiteX0" fmla="*/ 0 w 350805"/>
                  <a:gd name="connsiteY0" fmla="*/ 107417 h 107417"/>
                  <a:gd name="connsiteX1" fmla="*/ 350805 w 350805"/>
                  <a:gd name="connsiteY1" fmla="*/ 2815 h 1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0805" h="107417">
                    <a:moveTo>
                      <a:pt x="0" y="107417"/>
                    </a:moveTo>
                    <a:cubicBezTo>
                      <a:pt x="97984" y="26683"/>
                      <a:pt x="224523" y="-11049"/>
                      <a:pt x="350805" y="2815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12945A3F-BA4D-D644-A206-F771DCC252E1}"/>
                  </a:ext>
                </a:extLst>
              </p:cNvPr>
              <p:cNvSpPr/>
              <p:nvPr/>
            </p:nvSpPr>
            <p:spPr>
              <a:xfrm>
                <a:off x="10998517" y="3663646"/>
                <a:ext cx="338137" cy="66606"/>
              </a:xfrm>
              <a:custGeom>
                <a:avLst/>
                <a:gdLst>
                  <a:gd name="connsiteX0" fmla="*/ 0 w 338137"/>
                  <a:gd name="connsiteY0" fmla="*/ 66607 h 66606"/>
                  <a:gd name="connsiteX1" fmla="*/ 338138 w 338137"/>
                  <a:gd name="connsiteY1" fmla="*/ 1373 h 6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8137" h="66606">
                    <a:moveTo>
                      <a:pt x="0" y="66607"/>
                    </a:moveTo>
                    <a:cubicBezTo>
                      <a:pt x="105299" y="16445"/>
                      <a:pt x="221694" y="-6006"/>
                      <a:pt x="338138" y="1373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421FA6F0-DAF8-254F-89F4-48C8C7460487}"/>
                  </a:ext>
                </a:extLst>
              </p:cNvPr>
              <p:cNvSpPr/>
              <p:nvPr/>
            </p:nvSpPr>
            <p:spPr>
              <a:xfrm>
                <a:off x="11019186" y="3779035"/>
                <a:ext cx="390525" cy="57055"/>
              </a:xfrm>
              <a:custGeom>
                <a:avLst/>
                <a:gdLst>
                  <a:gd name="connsiteX0" fmla="*/ 0 w 390525"/>
                  <a:gd name="connsiteY0" fmla="*/ 57056 h 57055"/>
                  <a:gd name="connsiteX1" fmla="*/ 390525 w 390525"/>
                  <a:gd name="connsiteY1" fmla="*/ 0 h 5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 h="57055">
                    <a:moveTo>
                      <a:pt x="0" y="57056"/>
                    </a:moveTo>
                    <a:cubicBezTo>
                      <a:pt x="128178" y="26274"/>
                      <a:pt x="258889" y="7180"/>
                      <a:pt x="390525" y="0"/>
                    </a:cubicBezTo>
                  </a:path>
                </a:pathLst>
              </a:custGeom>
              <a:noFill/>
              <a:ln w="7144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60B31F4E-0B3D-8044-8A07-09C957D492F5}"/>
                </a:ext>
              </a:extLst>
            </p:cNvPr>
            <p:cNvSpPr/>
            <p:nvPr/>
          </p:nvSpPr>
          <p:spPr>
            <a:xfrm>
              <a:off x="9680572" y="4901461"/>
              <a:ext cx="1001855" cy="633362"/>
            </a:xfrm>
            <a:custGeom>
              <a:avLst/>
              <a:gdLst>
                <a:gd name="connsiteX0" fmla="*/ 51215 w 1001855"/>
                <a:gd name="connsiteY0" fmla="*/ 633363 h 633362"/>
                <a:gd name="connsiteX1" fmla="*/ 38451 w 1001855"/>
                <a:gd name="connsiteY1" fmla="*/ 631556 h 633362"/>
                <a:gd name="connsiteX2" fmla="*/ 1533 w 1001855"/>
                <a:gd name="connsiteY2" fmla="*/ 570078 h 633362"/>
                <a:gd name="connsiteX3" fmla="*/ 50072 w 1001855"/>
                <a:gd name="connsiteY3" fmla="*/ 531709 h 633362"/>
                <a:gd name="connsiteX4" fmla="*/ 915609 w 1001855"/>
                <a:gd name="connsiteY4" fmla="*/ 14500 h 633362"/>
                <a:gd name="connsiteX5" fmla="*/ 987332 w 1001855"/>
                <a:gd name="connsiteY5" fmla="*/ 15166 h 633362"/>
                <a:gd name="connsiteX6" fmla="*/ 986665 w 1001855"/>
                <a:gd name="connsiteY6" fmla="*/ 86771 h 633362"/>
                <a:gd name="connsiteX7" fmla="*/ 407640 w 1001855"/>
                <a:gd name="connsiteY7" fmla="*/ 487396 h 633362"/>
                <a:gd name="connsiteX8" fmla="*/ 173802 w 1001855"/>
                <a:gd name="connsiteY8" fmla="*/ 595231 h 633362"/>
                <a:gd name="connsiteX9" fmla="*/ 51215 w 1001855"/>
                <a:gd name="connsiteY9" fmla="*/ 633363 h 633362"/>
                <a:gd name="connsiteX10" fmla="*/ 62931 w 1001855"/>
                <a:gd name="connsiteY10" fmla="*/ 533230 h 633362"/>
                <a:gd name="connsiteX11" fmla="*/ 62931 w 1001855"/>
                <a:gd name="connsiteY11" fmla="*/ 533230 h 6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1855" h="633362">
                  <a:moveTo>
                    <a:pt x="51215" y="633363"/>
                  </a:moveTo>
                  <a:cubicBezTo>
                    <a:pt x="46900" y="633344"/>
                    <a:pt x="42605" y="632735"/>
                    <a:pt x="38451" y="631556"/>
                  </a:cubicBezTo>
                  <a:cubicBezTo>
                    <a:pt x="11248" y="624757"/>
                    <a:pt x="-5278" y="597237"/>
                    <a:pt x="1533" y="570078"/>
                  </a:cubicBezTo>
                  <a:cubicBezTo>
                    <a:pt x="7124" y="547779"/>
                    <a:pt x="27050" y="532032"/>
                    <a:pt x="50072" y="531709"/>
                  </a:cubicBezTo>
                  <a:cubicBezTo>
                    <a:pt x="110175" y="518872"/>
                    <a:pt x="601284" y="322505"/>
                    <a:pt x="915609" y="14500"/>
                  </a:cubicBezTo>
                  <a:cubicBezTo>
                    <a:pt x="935602" y="-5089"/>
                    <a:pt x="967710" y="-4794"/>
                    <a:pt x="987332" y="15166"/>
                  </a:cubicBezTo>
                  <a:cubicBezTo>
                    <a:pt x="1006953" y="35126"/>
                    <a:pt x="1006658" y="67182"/>
                    <a:pt x="986665" y="86771"/>
                  </a:cubicBezTo>
                  <a:cubicBezTo>
                    <a:pt x="804262" y="265450"/>
                    <a:pt x="571089" y="403239"/>
                    <a:pt x="407640" y="487396"/>
                  </a:cubicBezTo>
                  <a:cubicBezTo>
                    <a:pt x="327916" y="528381"/>
                    <a:pt x="244858" y="566703"/>
                    <a:pt x="173802" y="595231"/>
                  </a:cubicBezTo>
                  <a:cubicBezTo>
                    <a:pt x="95411" y="626231"/>
                    <a:pt x="66264" y="633363"/>
                    <a:pt x="51215" y="633363"/>
                  </a:cubicBezTo>
                  <a:close/>
                  <a:moveTo>
                    <a:pt x="62931" y="533230"/>
                  </a:moveTo>
                  <a:lnTo>
                    <a:pt x="62931" y="533230"/>
                  </a:ln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01CAA41B-F4D7-2340-B87C-FBA9A62D3B0E}"/>
                </a:ext>
              </a:extLst>
            </p:cNvPr>
            <p:cNvSpPr/>
            <p:nvPr/>
          </p:nvSpPr>
          <p:spPr>
            <a:xfrm>
              <a:off x="6186487" y="2621854"/>
              <a:ext cx="1553622" cy="1133217"/>
            </a:xfrm>
            <a:custGeom>
              <a:avLst/>
              <a:gdLst>
                <a:gd name="connsiteX0" fmla="*/ 0 w 1553622"/>
                <a:gd name="connsiteY0" fmla="*/ 462150 h 1133217"/>
                <a:gd name="connsiteX1" fmla="*/ 925830 w 1553622"/>
                <a:gd name="connsiteY1" fmla="*/ 0 h 1133217"/>
                <a:gd name="connsiteX2" fmla="*/ 1553623 w 1553622"/>
                <a:gd name="connsiteY2" fmla="*/ 620384 h 1133217"/>
                <a:gd name="connsiteX3" fmla="*/ 608743 w 1553622"/>
                <a:gd name="connsiteY3" fmla="*/ 1133218 h 11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622" h="1133217">
                  <a:moveTo>
                    <a:pt x="0" y="462150"/>
                  </a:moveTo>
                  <a:cubicBezTo>
                    <a:pt x="19050" y="436855"/>
                    <a:pt x="925830" y="0"/>
                    <a:pt x="925830" y="0"/>
                  </a:cubicBezTo>
                  <a:lnTo>
                    <a:pt x="1553623" y="620384"/>
                  </a:lnTo>
                  <a:lnTo>
                    <a:pt x="608743" y="1133218"/>
                  </a:ln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8DCEBF55-68D1-7B44-B55F-EDD979F8B9F2}"/>
                </a:ext>
              </a:extLst>
            </p:cNvPr>
            <p:cNvSpPr/>
            <p:nvPr/>
          </p:nvSpPr>
          <p:spPr>
            <a:xfrm>
              <a:off x="6846855" y="2634501"/>
              <a:ext cx="981837" cy="1133218"/>
            </a:xfrm>
            <a:custGeom>
              <a:avLst/>
              <a:gdLst>
                <a:gd name="connsiteX0" fmla="*/ 303181 w 981837"/>
                <a:gd name="connsiteY0" fmla="*/ 24629 h 1133218"/>
                <a:gd name="connsiteX1" fmla="*/ 354044 w 981837"/>
                <a:gd name="connsiteY1" fmla="*/ 0 h 1133218"/>
                <a:gd name="connsiteX2" fmla="*/ 981837 w 981837"/>
                <a:gd name="connsiteY2" fmla="*/ 620479 h 1133218"/>
                <a:gd name="connsiteX3" fmla="*/ 36957 w 981837"/>
                <a:gd name="connsiteY3" fmla="*/ 1133218 h 1133218"/>
                <a:gd name="connsiteX4" fmla="*/ 0 w 981837"/>
                <a:gd name="connsiteY4" fmla="*/ 1092423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37" h="1133218">
                  <a:moveTo>
                    <a:pt x="303181" y="24629"/>
                  </a:moveTo>
                  <a:lnTo>
                    <a:pt x="354044" y="0"/>
                  </a:lnTo>
                  <a:lnTo>
                    <a:pt x="981837" y="620479"/>
                  </a:lnTo>
                  <a:lnTo>
                    <a:pt x="36957" y="1133218"/>
                  </a:lnTo>
                  <a:lnTo>
                    <a:pt x="0" y="1092423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F616C1ED-A40A-4E4F-A699-F47B8695D929}"/>
                </a:ext>
              </a:extLst>
            </p:cNvPr>
            <p:cNvSpPr/>
            <p:nvPr/>
          </p:nvSpPr>
          <p:spPr>
            <a:xfrm>
              <a:off x="9699593" y="1324030"/>
              <a:ext cx="1553622" cy="1133218"/>
            </a:xfrm>
            <a:custGeom>
              <a:avLst/>
              <a:gdLst>
                <a:gd name="connsiteX0" fmla="*/ 0 w 1553622"/>
                <a:gd name="connsiteY0" fmla="*/ 462150 h 1133218"/>
                <a:gd name="connsiteX1" fmla="*/ 925830 w 1553622"/>
                <a:gd name="connsiteY1" fmla="*/ 0 h 1133218"/>
                <a:gd name="connsiteX2" fmla="*/ 1553623 w 1553622"/>
                <a:gd name="connsiteY2" fmla="*/ 620384 h 1133218"/>
                <a:gd name="connsiteX3" fmla="*/ 608743 w 1553622"/>
                <a:gd name="connsiteY3" fmla="*/ 1133218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622" h="1133218">
                  <a:moveTo>
                    <a:pt x="0" y="462150"/>
                  </a:moveTo>
                  <a:cubicBezTo>
                    <a:pt x="19050" y="436855"/>
                    <a:pt x="925830" y="0"/>
                    <a:pt x="925830" y="0"/>
                  </a:cubicBezTo>
                  <a:lnTo>
                    <a:pt x="1553623" y="620384"/>
                  </a:lnTo>
                  <a:lnTo>
                    <a:pt x="608743" y="1133218"/>
                  </a:ln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82E2437F-A16B-4A46-AFFA-FC166FFDD618}"/>
                </a:ext>
              </a:extLst>
            </p:cNvPr>
            <p:cNvSpPr/>
            <p:nvPr/>
          </p:nvSpPr>
          <p:spPr>
            <a:xfrm>
              <a:off x="10353675" y="1336677"/>
              <a:ext cx="988314" cy="1133218"/>
            </a:xfrm>
            <a:custGeom>
              <a:avLst/>
              <a:gdLst>
                <a:gd name="connsiteX0" fmla="*/ 309467 w 988314"/>
                <a:gd name="connsiteY0" fmla="*/ 24629 h 1133218"/>
                <a:gd name="connsiteX1" fmla="*/ 360521 w 988314"/>
                <a:gd name="connsiteY1" fmla="*/ 0 h 1133218"/>
                <a:gd name="connsiteX2" fmla="*/ 988314 w 988314"/>
                <a:gd name="connsiteY2" fmla="*/ 620479 h 1133218"/>
                <a:gd name="connsiteX3" fmla="*/ 43434 w 988314"/>
                <a:gd name="connsiteY3" fmla="*/ 1133218 h 1133218"/>
                <a:gd name="connsiteX4" fmla="*/ 0 w 988314"/>
                <a:gd name="connsiteY4" fmla="*/ 1085196 h 11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314" h="1133218">
                  <a:moveTo>
                    <a:pt x="309467" y="24629"/>
                  </a:moveTo>
                  <a:lnTo>
                    <a:pt x="360521" y="0"/>
                  </a:lnTo>
                  <a:lnTo>
                    <a:pt x="988314" y="620479"/>
                  </a:lnTo>
                  <a:lnTo>
                    <a:pt x="43434" y="1133218"/>
                  </a:lnTo>
                  <a:lnTo>
                    <a:pt x="0" y="1085196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FF4CB03A-E13D-9742-98EC-4F328E36F1F7}"/>
                </a:ext>
              </a:extLst>
            </p:cNvPr>
            <p:cNvSpPr/>
            <p:nvPr/>
          </p:nvSpPr>
          <p:spPr>
            <a:xfrm>
              <a:off x="9991248" y="3191648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1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1" y="88626"/>
                    <a:pt x="44387" y="88626"/>
                  </a:cubicBezTo>
                  <a:cubicBezTo>
                    <a:pt x="19873" y="88626"/>
                    <a:pt x="1" y="68787"/>
                    <a:pt x="1" y="44313"/>
                  </a:cubicBezTo>
                  <a:cubicBezTo>
                    <a:pt x="1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6D9A7611-831A-544F-A875-50FD3BBF86F8}"/>
                </a:ext>
              </a:extLst>
            </p:cNvPr>
            <p:cNvSpPr/>
            <p:nvPr/>
          </p:nvSpPr>
          <p:spPr>
            <a:xfrm>
              <a:off x="11976163" y="1330401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0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7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D515C9DD-4890-B74A-A038-CC1699ED9F08}"/>
                </a:ext>
              </a:extLst>
            </p:cNvPr>
            <p:cNvSpPr/>
            <p:nvPr/>
          </p:nvSpPr>
          <p:spPr>
            <a:xfrm>
              <a:off x="9300114" y="247772"/>
              <a:ext cx="88772" cy="88626"/>
            </a:xfrm>
            <a:custGeom>
              <a:avLst/>
              <a:gdLst>
                <a:gd name="connsiteX0" fmla="*/ 88773 w 88772"/>
                <a:gd name="connsiteY0" fmla="*/ 44313 h 88626"/>
                <a:gd name="connsiteX1" fmla="*/ 44387 w 88772"/>
                <a:gd name="connsiteY1" fmla="*/ 88626 h 88626"/>
                <a:gd name="connsiteX2" fmla="*/ 1 w 88772"/>
                <a:gd name="connsiteY2" fmla="*/ 44313 h 88626"/>
                <a:gd name="connsiteX3" fmla="*/ 44387 w 88772"/>
                <a:gd name="connsiteY3" fmla="*/ 0 h 88626"/>
                <a:gd name="connsiteX4" fmla="*/ 88773 w 88772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2" h="88626">
                  <a:moveTo>
                    <a:pt x="88773" y="44313"/>
                  </a:moveTo>
                  <a:cubicBezTo>
                    <a:pt x="88773" y="68787"/>
                    <a:pt x="68901" y="88626"/>
                    <a:pt x="44387" y="88626"/>
                  </a:cubicBezTo>
                  <a:cubicBezTo>
                    <a:pt x="19873" y="88626"/>
                    <a:pt x="1" y="68787"/>
                    <a:pt x="1" y="44313"/>
                  </a:cubicBezTo>
                  <a:cubicBezTo>
                    <a:pt x="1" y="19840"/>
                    <a:pt x="19873" y="0"/>
                    <a:pt x="44387" y="0"/>
                  </a:cubicBezTo>
                  <a:cubicBezTo>
                    <a:pt x="68901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357A6F40-CF7E-7A4E-A2B0-9ADA7B4E7B63}"/>
                </a:ext>
              </a:extLst>
            </p:cNvPr>
            <p:cNvSpPr/>
            <p:nvPr/>
          </p:nvSpPr>
          <p:spPr>
            <a:xfrm>
              <a:off x="8818149" y="621296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992F7785-AC16-E64C-B295-06292DBBB849}"/>
                </a:ext>
              </a:extLst>
            </p:cNvPr>
            <p:cNvSpPr/>
            <p:nvPr/>
          </p:nvSpPr>
          <p:spPr>
            <a:xfrm>
              <a:off x="8780049" y="2761164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400AF50C-7392-F446-99E1-2582B73ACA58}"/>
                </a:ext>
              </a:extLst>
            </p:cNvPr>
            <p:cNvSpPr/>
            <p:nvPr/>
          </p:nvSpPr>
          <p:spPr>
            <a:xfrm>
              <a:off x="8925972" y="2761164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2" y="88626"/>
                    <a:pt x="0" y="68787"/>
                    <a:pt x="0" y="44313"/>
                  </a:cubicBezTo>
                  <a:cubicBezTo>
                    <a:pt x="0" y="19840"/>
                    <a:pt x="19872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729170E9-AC9C-274B-8F72-55535850D63E}"/>
                </a:ext>
              </a:extLst>
            </p:cNvPr>
            <p:cNvSpPr/>
            <p:nvPr/>
          </p:nvSpPr>
          <p:spPr>
            <a:xfrm>
              <a:off x="8951309" y="2672538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3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7A343DD2-10A1-6F4D-B790-5CF8A2BD5317}"/>
                </a:ext>
              </a:extLst>
            </p:cNvPr>
            <p:cNvSpPr/>
            <p:nvPr/>
          </p:nvSpPr>
          <p:spPr>
            <a:xfrm>
              <a:off x="9084468" y="2653519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7 w 88773"/>
                <a:gd name="connsiteY1" fmla="*/ 88626 h 88626"/>
                <a:gd name="connsiteX2" fmla="*/ 0 w 88773"/>
                <a:gd name="connsiteY2" fmla="*/ 44313 h 88626"/>
                <a:gd name="connsiteX3" fmla="*/ 44387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7" y="88626"/>
                  </a:cubicBezTo>
                  <a:cubicBezTo>
                    <a:pt x="19873" y="88626"/>
                    <a:pt x="0" y="68787"/>
                    <a:pt x="0" y="44313"/>
                  </a:cubicBezTo>
                  <a:cubicBezTo>
                    <a:pt x="0" y="19840"/>
                    <a:pt x="19873" y="0"/>
                    <a:pt x="44387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070CD2A7-AB5D-7F49-A12E-0A2CD6AE268D}"/>
                </a:ext>
              </a:extLst>
            </p:cNvPr>
            <p:cNvSpPr/>
            <p:nvPr/>
          </p:nvSpPr>
          <p:spPr>
            <a:xfrm>
              <a:off x="8348853" y="5331421"/>
              <a:ext cx="88773" cy="88626"/>
            </a:xfrm>
            <a:custGeom>
              <a:avLst/>
              <a:gdLst>
                <a:gd name="connsiteX0" fmla="*/ 88773 w 88773"/>
                <a:gd name="connsiteY0" fmla="*/ 44313 h 88626"/>
                <a:gd name="connsiteX1" fmla="*/ 44386 w 88773"/>
                <a:gd name="connsiteY1" fmla="*/ 88626 h 88626"/>
                <a:gd name="connsiteX2" fmla="*/ 0 w 88773"/>
                <a:gd name="connsiteY2" fmla="*/ 44313 h 88626"/>
                <a:gd name="connsiteX3" fmla="*/ 44386 w 88773"/>
                <a:gd name="connsiteY3" fmla="*/ 0 h 88626"/>
                <a:gd name="connsiteX4" fmla="*/ 88773 w 88773"/>
                <a:gd name="connsiteY4" fmla="*/ 44313 h 8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88626">
                  <a:moveTo>
                    <a:pt x="88773" y="44313"/>
                  </a:moveTo>
                  <a:cubicBezTo>
                    <a:pt x="88773" y="68787"/>
                    <a:pt x="68900" y="88626"/>
                    <a:pt x="44386" y="88626"/>
                  </a:cubicBezTo>
                  <a:cubicBezTo>
                    <a:pt x="19873" y="88626"/>
                    <a:pt x="0" y="68786"/>
                    <a:pt x="0" y="44313"/>
                  </a:cubicBezTo>
                  <a:cubicBezTo>
                    <a:pt x="0" y="19840"/>
                    <a:pt x="19873" y="0"/>
                    <a:pt x="44386" y="0"/>
                  </a:cubicBezTo>
                  <a:cubicBezTo>
                    <a:pt x="68900" y="0"/>
                    <a:pt x="88773" y="19840"/>
                    <a:pt x="88773" y="44313"/>
                  </a:cubicBezTo>
                  <a:close/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C4E3F589-C2B9-864A-9B26-40AF5A8EDC1B}"/>
                </a:ext>
              </a:extLst>
            </p:cNvPr>
            <p:cNvSpPr/>
            <p:nvPr/>
          </p:nvSpPr>
          <p:spPr>
            <a:xfrm>
              <a:off x="8374284" y="3356253"/>
              <a:ext cx="450151" cy="557052"/>
            </a:xfrm>
            <a:custGeom>
              <a:avLst/>
              <a:gdLst>
                <a:gd name="connsiteX0" fmla="*/ 0 w 450151"/>
                <a:gd name="connsiteY0" fmla="*/ 411466 h 557052"/>
                <a:gd name="connsiteX1" fmla="*/ 0 w 450151"/>
                <a:gd name="connsiteY1" fmla="*/ 0 h 557052"/>
                <a:gd name="connsiteX2" fmla="*/ 450152 w 450151"/>
                <a:gd name="connsiteY2" fmla="*/ 245054 h 557052"/>
                <a:gd name="connsiteX3" fmla="*/ 450152 w 450151"/>
                <a:gd name="connsiteY3" fmla="*/ 557052 h 55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151" h="557052">
                  <a:moveTo>
                    <a:pt x="0" y="411466"/>
                  </a:moveTo>
                  <a:lnTo>
                    <a:pt x="0" y="0"/>
                  </a:lnTo>
                  <a:lnTo>
                    <a:pt x="450152" y="245054"/>
                  </a:lnTo>
                  <a:lnTo>
                    <a:pt x="450152" y="557052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071F808B-9328-4B42-971F-1ED94FEF7726}"/>
                </a:ext>
              </a:extLst>
            </p:cNvPr>
            <p:cNvSpPr/>
            <p:nvPr/>
          </p:nvSpPr>
          <p:spPr>
            <a:xfrm>
              <a:off x="8413623" y="3417493"/>
              <a:ext cx="410813" cy="329400"/>
            </a:xfrm>
            <a:custGeom>
              <a:avLst/>
              <a:gdLst>
                <a:gd name="connsiteX0" fmla="*/ 0 w 410813"/>
                <a:gd name="connsiteY0" fmla="*/ 104887 h 329400"/>
                <a:gd name="connsiteX1" fmla="*/ 77914 w 410813"/>
                <a:gd name="connsiteY1" fmla="*/ 145587 h 329400"/>
                <a:gd name="connsiteX2" fmla="*/ 188881 w 410813"/>
                <a:gd name="connsiteY2" fmla="*/ 206922 h 329400"/>
                <a:gd name="connsiteX3" fmla="*/ 299847 w 410813"/>
                <a:gd name="connsiteY3" fmla="*/ 268161 h 329400"/>
                <a:gd name="connsiteX4" fmla="*/ 410813 w 410813"/>
                <a:gd name="connsiteY4" fmla="*/ 329401 h 329400"/>
                <a:gd name="connsiteX5" fmla="*/ 410813 w 410813"/>
                <a:gd name="connsiteY5" fmla="*/ 280904 h 329400"/>
                <a:gd name="connsiteX6" fmla="*/ 410813 w 410813"/>
                <a:gd name="connsiteY6" fmla="*/ 232311 h 329400"/>
                <a:gd name="connsiteX7" fmla="*/ 410813 w 410813"/>
                <a:gd name="connsiteY7" fmla="*/ 183814 h 329400"/>
                <a:gd name="connsiteX8" fmla="*/ 299847 w 410813"/>
                <a:gd name="connsiteY8" fmla="*/ 122574 h 329400"/>
                <a:gd name="connsiteX9" fmla="*/ 188881 w 410813"/>
                <a:gd name="connsiteY9" fmla="*/ 61240 h 329400"/>
                <a:gd name="connsiteX10" fmla="*/ 77914 w 410813"/>
                <a:gd name="connsiteY10" fmla="*/ 0 h 3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813" h="329400">
                  <a:moveTo>
                    <a:pt x="0" y="104887"/>
                  </a:moveTo>
                  <a:lnTo>
                    <a:pt x="77914" y="145587"/>
                  </a:lnTo>
                  <a:lnTo>
                    <a:pt x="188881" y="206922"/>
                  </a:lnTo>
                  <a:lnTo>
                    <a:pt x="299847" y="268161"/>
                  </a:lnTo>
                  <a:lnTo>
                    <a:pt x="410813" y="329401"/>
                  </a:lnTo>
                  <a:lnTo>
                    <a:pt x="410813" y="280904"/>
                  </a:lnTo>
                  <a:lnTo>
                    <a:pt x="410813" y="232311"/>
                  </a:lnTo>
                  <a:lnTo>
                    <a:pt x="410813" y="183814"/>
                  </a:lnTo>
                  <a:lnTo>
                    <a:pt x="299847" y="122574"/>
                  </a:lnTo>
                  <a:lnTo>
                    <a:pt x="188881" y="61240"/>
                  </a:lnTo>
                  <a:lnTo>
                    <a:pt x="77914" y="0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E6143775-7502-5B47-859B-1B9EDF7B83BA}"/>
                </a:ext>
              </a:extLst>
            </p:cNvPr>
            <p:cNvSpPr/>
            <p:nvPr/>
          </p:nvSpPr>
          <p:spPr>
            <a:xfrm>
              <a:off x="8374284" y="3356253"/>
              <a:ext cx="117252" cy="166126"/>
            </a:xfrm>
            <a:custGeom>
              <a:avLst/>
              <a:gdLst>
                <a:gd name="connsiteX0" fmla="*/ 117253 w 117252"/>
                <a:gd name="connsiteY0" fmla="*/ 61240 h 166126"/>
                <a:gd name="connsiteX1" fmla="*/ 0 w 117252"/>
                <a:gd name="connsiteY1" fmla="*/ 0 h 166126"/>
                <a:gd name="connsiteX2" fmla="*/ 0 w 117252"/>
                <a:gd name="connsiteY2" fmla="*/ 145587 h 166126"/>
                <a:gd name="connsiteX3" fmla="*/ 39338 w 117252"/>
                <a:gd name="connsiteY3" fmla="*/ 166127 h 1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2" h="166126">
                  <a:moveTo>
                    <a:pt x="117253" y="61240"/>
                  </a:moveTo>
                  <a:lnTo>
                    <a:pt x="0" y="0"/>
                  </a:lnTo>
                  <a:lnTo>
                    <a:pt x="0" y="145587"/>
                  </a:lnTo>
                  <a:lnTo>
                    <a:pt x="39338" y="166127"/>
                  </a:lnTo>
                </a:path>
              </a:pathLst>
            </a:custGeom>
            <a:noFill/>
            <a:ln w="7144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41331673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zwanie klient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0771F85B-8442-5649-AC16-0C41AEAFB96E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4033F5E4-4A11-2A43-9DEC-E741C1FC6CF9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4" name="Graphic 13">
            <a:extLst>
              <a:ext uri="{FF2B5EF4-FFF2-40B4-BE49-F238E27FC236}">
                <a16:creationId xmlns:a16="http://schemas.microsoft.com/office/drawing/2014/main" id="{B53FB27B-2914-C84D-9DF2-3B002965DB16}"/>
              </a:ext>
            </a:extLst>
          </p:cNvPr>
          <p:cNvGrpSpPr/>
          <p:nvPr/>
        </p:nvGrpSpPr>
        <p:grpSpPr>
          <a:xfrm>
            <a:off x="6073838" y="2122097"/>
            <a:ext cx="3872254" cy="3066298"/>
            <a:chOff x="6073838" y="2122097"/>
            <a:chExt cx="3872254" cy="3066298"/>
          </a:xfrm>
          <a:solidFill>
            <a:srgbClr val="85BECC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B4EFDF1-70FE-5D43-9221-549F99738975}"/>
                </a:ext>
              </a:extLst>
            </p:cNvPr>
            <p:cNvSpPr/>
            <p:nvPr/>
          </p:nvSpPr>
          <p:spPr>
            <a:xfrm>
              <a:off x="6073838" y="2122097"/>
              <a:ext cx="2490885" cy="3066298"/>
            </a:xfrm>
            <a:custGeom>
              <a:avLst/>
              <a:gdLst>
                <a:gd name="connsiteX0" fmla="*/ 1243308 w 2490885"/>
                <a:gd name="connsiteY0" fmla="*/ 3066299 h 3066298"/>
                <a:gd name="connsiteX1" fmla="*/ 604578 w 2490885"/>
                <a:gd name="connsiteY1" fmla="*/ 2885280 h 3066298"/>
                <a:gd name="connsiteX2" fmla="*/ 604578 w 2490885"/>
                <a:gd name="connsiteY2" fmla="*/ 2885280 h 3066298"/>
                <a:gd name="connsiteX3" fmla="*/ 161710 w 2490885"/>
                <a:gd name="connsiteY3" fmla="*/ 2357002 h 3066298"/>
                <a:gd name="connsiteX4" fmla="*/ 0 w 2490885"/>
                <a:gd name="connsiteY4" fmla="*/ 1533149 h 3066298"/>
                <a:gd name="connsiteX5" fmla="*/ 161710 w 2490885"/>
                <a:gd name="connsiteY5" fmla="*/ 709040 h 3066298"/>
                <a:gd name="connsiteX6" fmla="*/ 604578 w 2490885"/>
                <a:gd name="connsiteY6" fmla="*/ 181104 h 3066298"/>
                <a:gd name="connsiteX7" fmla="*/ 1243308 w 2490885"/>
                <a:gd name="connsiteY7" fmla="*/ 0 h 3066298"/>
                <a:gd name="connsiteX8" fmla="*/ 1884173 w 2490885"/>
                <a:gd name="connsiteY8" fmla="*/ 181104 h 3066298"/>
                <a:gd name="connsiteX9" fmla="*/ 2329090 w 2490885"/>
                <a:gd name="connsiteY9" fmla="*/ 709040 h 3066298"/>
                <a:gd name="connsiteX10" fmla="*/ 2490886 w 2490885"/>
                <a:gd name="connsiteY10" fmla="*/ 1532808 h 3066298"/>
                <a:gd name="connsiteX11" fmla="*/ 2329090 w 2490885"/>
                <a:gd name="connsiteY11" fmla="*/ 2356661 h 3066298"/>
                <a:gd name="connsiteX12" fmla="*/ 1884173 w 2490885"/>
                <a:gd name="connsiteY12" fmla="*/ 2884938 h 3066298"/>
                <a:gd name="connsiteX13" fmla="*/ 1243308 w 2490885"/>
                <a:gd name="connsiteY13" fmla="*/ 3066299 h 3066298"/>
                <a:gd name="connsiteX14" fmla="*/ 1243308 w 2490885"/>
                <a:gd name="connsiteY14" fmla="*/ 4271 h 3066298"/>
                <a:gd name="connsiteX15" fmla="*/ 606883 w 2490885"/>
                <a:gd name="connsiteY15" fmla="*/ 184692 h 3066298"/>
                <a:gd name="connsiteX16" fmla="*/ 165552 w 2490885"/>
                <a:gd name="connsiteY16" fmla="*/ 711176 h 3066298"/>
                <a:gd name="connsiteX17" fmla="*/ 4269 w 2490885"/>
                <a:gd name="connsiteY17" fmla="*/ 1533149 h 3066298"/>
                <a:gd name="connsiteX18" fmla="*/ 165552 w 2490885"/>
                <a:gd name="connsiteY18" fmla="*/ 2355209 h 3066298"/>
                <a:gd name="connsiteX19" fmla="*/ 606883 w 2490885"/>
                <a:gd name="connsiteY19" fmla="*/ 2881692 h 3066298"/>
                <a:gd name="connsiteX20" fmla="*/ 606883 w 2490885"/>
                <a:gd name="connsiteY20" fmla="*/ 2881692 h 3066298"/>
                <a:gd name="connsiteX21" fmla="*/ 1243308 w 2490885"/>
                <a:gd name="connsiteY21" fmla="*/ 3062027 h 3066298"/>
                <a:gd name="connsiteX22" fmla="*/ 1881868 w 2490885"/>
                <a:gd name="connsiteY22" fmla="*/ 2881692 h 3066298"/>
                <a:gd name="connsiteX23" fmla="*/ 2325248 w 2490885"/>
                <a:gd name="connsiteY23" fmla="*/ 2355209 h 3066298"/>
                <a:gd name="connsiteX24" fmla="*/ 2486617 w 2490885"/>
                <a:gd name="connsiteY24" fmla="*/ 1533149 h 3066298"/>
                <a:gd name="connsiteX25" fmla="*/ 2325248 w 2490885"/>
                <a:gd name="connsiteY25" fmla="*/ 711176 h 3066298"/>
                <a:gd name="connsiteX26" fmla="*/ 1881868 w 2490885"/>
                <a:gd name="connsiteY26" fmla="*/ 184692 h 3066298"/>
                <a:gd name="connsiteX27" fmla="*/ 1243308 w 2490885"/>
                <a:gd name="connsiteY27" fmla="*/ 4271 h 3066298"/>
                <a:gd name="connsiteX28" fmla="*/ 1243308 w 2490885"/>
                <a:gd name="connsiteY28" fmla="*/ 2585775 h 3066298"/>
                <a:gd name="connsiteX29" fmla="*/ 742126 w 2490885"/>
                <a:gd name="connsiteY29" fmla="*/ 2320952 h 3066298"/>
                <a:gd name="connsiteX30" fmla="*/ 556851 w 2490885"/>
                <a:gd name="connsiteY30" fmla="*/ 1532893 h 3066298"/>
                <a:gd name="connsiteX31" fmla="*/ 742126 w 2490885"/>
                <a:gd name="connsiteY31" fmla="*/ 744919 h 3066298"/>
                <a:gd name="connsiteX32" fmla="*/ 1243308 w 2490885"/>
                <a:gd name="connsiteY32" fmla="*/ 480097 h 3066298"/>
                <a:gd name="connsiteX33" fmla="*/ 1748760 w 2490885"/>
                <a:gd name="connsiteY33" fmla="*/ 744919 h 3066298"/>
                <a:gd name="connsiteX34" fmla="*/ 1934035 w 2490885"/>
                <a:gd name="connsiteY34" fmla="*/ 1532893 h 3066298"/>
                <a:gd name="connsiteX35" fmla="*/ 1748760 w 2490885"/>
                <a:gd name="connsiteY35" fmla="*/ 2320952 h 3066298"/>
                <a:gd name="connsiteX36" fmla="*/ 1746967 w 2490885"/>
                <a:gd name="connsiteY36" fmla="*/ 2319671 h 3066298"/>
                <a:gd name="connsiteX37" fmla="*/ 1748760 w 2490885"/>
                <a:gd name="connsiteY37" fmla="*/ 2320952 h 3066298"/>
                <a:gd name="connsiteX38" fmla="*/ 1243308 w 2490885"/>
                <a:gd name="connsiteY38" fmla="*/ 2585775 h 3066298"/>
                <a:gd name="connsiteX39" fmla="*/ 1243308 w 2490885"/>
                <a:gd name="connsiteY39" fmla="*/ 484881 h 3066298"/>
                <a:gd name="connsiteX40" fmla="*/ 745626 w 2490885"/>
                <a:gd name="connsiteY40" fmla="*/ 747653 h 3066298"/>
                <a:gd name="connsiteX41" fmla="*/ 561120 w 2490885"/>
                <a:gd name="connsiteY41" fmla="*/ 1533576 h 3066298"/>
                <a:gd name="connsiteX42" fmla="*/ 745626 w 2490885"/>
                <a:gd name="connsiteY42" fmla="*/ 2318731 h 3066298"/>
                <a:gd name="connsiteX43" fmla="*/ 1243308 w 2490885"/>
                <a:gd name="connsiteY43" fmla="*/ 2581503 h 3066298"/>
                <a:gd name="connsiteX44" fmla="*/ 1745259 w 2490885"/>
                <a:gd name="connsiteY44" fmla="*/ 2318731 h 3066298"/>
                <a:gd name="connsiteX45" fmla="*/ 1745259 w 2490885"/>
                <a:gd name="connsiteY45" fmla="*/ 2318731 h 3066298"/>
                <a:gd name="connsiteX46" fmla="*/ 1929596 w 2490885"/>
                <a:gd name="connsiteY46" fmla="*/ 1533149 h 3066298"/>
                <a:gd name="connsiteX47" fmla="*/ 1745259 w 2490885"/>
                <a:gd name="connsiteY47" fmla="*/ 747653 h 3066298"/>
                <a:gd name="connsiteX48" fmla="*/ 1243308 w 2490885"/>
                <a:gd name="connsiteY48" fmla="*/ 484881 h 306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0885" h="3066298">
                  <a:moveTo>
                    <a:pt x="1243308" y="3066299"/>
                  </a:moveTo>
                  <a:cubicBezTo>
                    <a:pt x="1005951" y="3066299"/>
                    <a:pt x="790793" y="3005389"/>
                    <a:pt x="604578" y="2885280"/>
                  </a:cubicBezTo>
                  <a:lnTo>
                    <a:pt x="604578" y="2885280"/>
                  </a:lnTo>
                  <a:cubicBezTo>
                    <a:pt x="418364" y="2765085"/>
                    <a:pt x="269033" y="2587398"/>
                    <a:pt x="161710" y="2357002"/>
                  </a:cubicBezTo>
                  <a:cubicBezTo>
                    <a:pt x="54387" y="2126607"/>
                    <a:pt x="0" y="1849654"/>
                    <a:pt x="0" y="1533149"/>
                  </a:cubicBezTo>
                  <a:cubicBezTo>
                    <a:pt x="0" y="1216644"/>
                    <a:pt x="54387" y="939691"/>
                    <a:pt x="161710" y="709040"/>
                  </a:cubicBezTo>
                  <a:cubicBezTo>
                    <a:pt x="269033" y="478388"/>
                    <a:pt x="418364" y="301299"/>
                    <a:pt x="604578" y="181104"/>
                  </a:cubicBezTo>
                  <a:cubicBezTo>
                    <a:pt x="790793" y="60909"/>
                    <a:pt x="1006036" y="0"/>
                    <a:pt x="1243308" y="0"/>
                  </a:cubicBezTo>
                  <a:cubicBezTo>
                    <a:pt x="1480580" y="0"/>
                    <a:pt x="1695824" y="60909"/>
                    <a:pt x="1884173" y="181104"/>
                  </a:cubicBezTo>
                  <a:cubicBezTo>
                    <a:pt x="2072522" y="301299"/>
                    <a:pt x="2221767" y="478986"/>
                    <a:pt x="2329090" y="709040"/>
                  </a:cubicBezTo>
                  <a:cubicBezTo>
                    <a:pt x="2436413" y="939093"/>
                    <a:pt x="2490886" y="1216559"/>
                    <a:pt x="2490886" y="1532808"/>
                  </a:cubicBezTo>
                  <a:cubicBezTo>
                    <a:pt x="2490886" y="1849056"/>
                    <a:pt x="2436413" y="2126351"/>
                    <a:pt x="2329090" y="2356661"/>
                  </a:cubicBezTo>
                  <a:cubicBezTo>
                    <a:pt x="2221767" y="2586970"/>
                    <a:pt x="2072010" y="2764828"/>
                    <a:pt x="1884173" y="2884938"/>
                  </a:cubicBezTo>
                  <a:cubicBezTo>
                    <a:pt x="1696336" y="3005048"/>
                    <a:pt x="1480666" y="3066299"/>
                    <a:pt x="1243308" y="3066299"/>
                  </a:cubicBezTo>
                  <a:close/>
                  <a:moveTo>
                    <a:pt x="1243308" y="4271"/>
                  </a:moveTo>
                  <a:cubicBezTo>
                    <a:pt x="1006805" y="4271"/>
                    <a:pt x="792671" y="65010"/>
                    <a:pt x="606883" y="184692"/>
                  </a:cubicBezTo>
                  <a:cubicBezTo>
                    <a:pt x="421096" y="304375"/>
                    <a:pt x="272534" y="481635"/>
                    <a:pt x="165552" y="711176"/>
                  </a:cubicBezTo>
                  <a:cubicBezTo>
                    <a:pt x="58571" y="940717"/>
                    <a:pt x="4269" y="1217328"/>
                    <a:pt x="4269" y="1533149"/>
                  </a:cubicBezTo>
                  <a:cubicBezTo>
                    <a:pt x="4269" y="1848971"/>
                    <a:pt x="58571" y="2125582"/>
                    <a:pt x="165552" y="2355209"/>
                  </a:cubicBezTo>
                  <a:cubicBezTo>
                    <a:pt x="272534" y="2584835"/>
                    <a:pt x="421010" y="2761924"/>
                    <a:pt x="606883" y="2881692"/>
                  </a:cubicBezTo>
                  <a:lnTo>
                    <a:pt x="606883" y="2881692"/>
                  </a:lnTo>
                  <a:cubicBezTo>
                    <a:pt x="792586" y="3001289"/>
                    <a:pt x="1006720" y="3062027"/>
                    <a:pt x="1243308" y="3062027"/>
                  </a:cubicBezTo>
                  <a:cubicBezTo>
                    <a:pt x="1479897" y="3062027"/>
                    <a:pt x="1694629" y="3001374"/>
                    <a:pt x="1881868" y="2881692"/>
                  </a:cubicBezTo>
                  <a:cubicBezTo>
                    <a:pt x="2069107" y="2762009"/>
                    <a:pt x="2218181" y="2584835"/>
                    <a:pt x="2325248" y="2355209"/>
                  </a:cubicBezTo>
                  <a:cubicBezTo>
                    <a:pt x="2432315" y="2125582"/>
                    <a:pt x="2486617" y="1848886"/>
                    <a:pt x="2486617" y="1533149"/>
                  </a:cubicBezTo>
                  <a:cubicBezTo>
                    <a:pt x="2486617" y="1217413"/>
                    <a:pt x="2432315" y="940973"/>
                    <a:pt x="2325248" y="711176"/>
                  </a:cubicBezTo>
                  <a:cubicBezTo>
                    <a:pt x="2218181" y="481378"/>
                    <a:pt x="2069107" y="304460"/>
                    <a:pt x="1881868" y="184692"/>
                  </a:cubicBezTo>
                  <a:cubicBezTo>
                    <a:pt x="1694629" y="64924"/>
                    <a:pt x="1479727" y="4271"/>
                    <a:pt x="1243308" y="4271"/>
                  </a:cubicBezTo>
                  <a:close/>
                  <a:moveTo>
                    <a:pt x="1243308" y="2585775"/>
                  </a:moveTo>
                  <a:cubicBezTo>
                    <a:pt x="1033785" y="2585775"/>
                    <a:pt x="865159" y="2496760"/>
                    <a:pt x="742126" y="2320952"/>
                  </a:cubicBezTo>
                  <a:cubicBezTo>
                    <a:pt x="619093" y="2145145"/>
                    <a:pt x="556851" y="1880493"/>
                    <a:pt x="556851" y="1532893"/>
                  </a:cubicBezTo>
                  <a:cubicBezTo>
                    <a:pt x="556851" y="1185293"/>
                    <a:pt x="619178" y="920300"/>
                    <a:pt x="742126" y="744919"/>
                  </a:cubicBezTo>
                  <a:cubicBezTo>
                    <a:pt x="865074" y="569538"/>
                    <a:pt x="1033870" y="480097"/>
                    <a:pt x="1243308" y="480097"/>
                  </a:cubicBezTo>
                  <a:cubicBezTo>
                    <a:pt x="1455564" y="480097"/>
                    <a:pt x="1625642" y="569111"/>
                    <a:pt x="1748760" y="744919"/>
                  </a:cubicBezTo>
                  <a:cubicBezTo>
                    <a:pt x="1871878" y="920727"/>
                    <a:pt x="1934035" y="1185378"/>
                    <a:pt x="1934035" y="1532893"/>
                  </a:cubicBezTo>
                  <a:cubicBezTo>
                    <a:pt x="1934035" y="1880408"/>
                    <a:pt x="1871708" y="2145572"/>
                    <a:pt x="1748760" y="2320952"/>
                  </a:cubicBezTo>
                  <a:lnTo>
                    <a:pt x="1746967" y="2319671"/>
                  </a:lnTo>
                  <a:lnTo>
                    <a:pt x="1748760" y="2320952"/>
                  </a:lnTo>
                  <a:cubicBezTo>
                    <a:pt x="1625642" y="2496760"/>
                    <a:pt x="1455649" y="2585775"/>
                    <a:pt x="1243308" y="2585775"/>
                  </a:cubicBezTo>
                  <a:close/>
                  <a:moveTo>
                    <a:pt x="1243308" y="484881"/>
                  </a:moveTo>
                  <a:cubicBezTo>
                    <a:pt x="1035322" y="484881"/>
                    <a:pt x="867635" y="573212"/>
                    <a:pt x="745626" y="747653"/>
                  </a:cubicBezTo>
                  <a:cubicBezTo>
                    <a:pt x="623618" y="922094"/>
                    <a:pt x="561120" y="1186574"/>
                    <a:pt x="561120" y="1533576"/>
                  </a:cubicBezTo>
                  <a:cubicBezTo>
                    <a:pt x="561120" y="1880579"/>
                    <a:pt x="623276" y="2144205"/>
                    <a:pt x="745626" y="2318731"/>
                  </a:cubicBezTo>
                  <a:cubicBezTo>
                    <a:pt x="867977" y="2493258"/>
                    <a:pt x="1035322" y="2581503"/>
                    <a:pt x="1243308" y="2581503"/>
                  </a:cubicBezTo>
                  <a:cubicBezTo>
                    <a:pt x="1454112" y="2581503"/>
                    <a:pt x="1622995" y="2493087"/>
                    <a:pt x="1745259" y="2318731"/>
                  </a:cubicBezTo>
                  <a:lnTo>
                    <a:pt x="1745259" y="2318731"/>
                  </a:lnTo>
                  <a:cubicBezTo>
                    <a:pt x="1867695" y="2144205"/>
                    <a:pt x="1929596" y="1879810"/>
                    <a:pt x="1929596" y="1533149"/>
                  </a:cubicBezTo>
                  <a:cubicBezTo>
                    <a:pt x="1929596" y="1186489"/>
                    <a:pt x="1867695" y="922606"/>
                    <a:pt x="1745259" y="747653"/>
                  </a:cubicBezTo>
                  <a:cubicBezTo>
                    <a:pt x="1622824" y="572699"/>
                    <a:pt x="1454112" y="484881"/>
                    <a:pt x="1243308" y="484881"/>
                  </a:cubicBezTo>
                  <a:close/>
                </a:path>
              </a:pathLst>
            </a:custGeom>
            <a:solidFill>
              <a:srgbClr val="85BECC"/>
            </a:solidFill>
            <a:ln w="8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58F9014-7C01-E54B-B315-43757D67FC92}"/>
                </a:ext>
              </a:extLst>
            </p:cNvPr>
            <p:cNvSpPr/>
            <p:nvPr/>
          </p:nvSpPr>
          <p:spPr>
            <a:xfrm>
              <a:off x="8760159" y="2164810"/>
              <a:ext cx="1185932" cy="2981384"/>
            </a:xfrm>
            <a:custGeom>
              <a:avLst/>
              <a:gdLst>
                <a:gd name="connsiteX0" fmla="*/ 1185933 w 1185932"/>
                <a:gd name="connsiteY0" fmla="*/ 2981385 h 2981384"/>
                <a:gd name="connsiteX1" fmla="*/ 629082 w 1185932"/>
                <a:gd name="connsiteY1" fmla="*/ 2981385 h 2981384"/>
                <a:gd name="connsiteX2" fmla="*/ 629082 w 1185932"/>
                <a:gd name="connsiteY2" fmla="*/ 467625 h 2981384"/>
                <a:gd name="connsiteX3" fmla="*/ 0 w 1185932"/>
                <a:gd name="connsiteY3" fmla="*/ 467625 h 2981384"/>
                <a:gd name="connsiteX4" fmla="*/ 0 w 1185932"/>
                <a:gd name="connsiteY4" fmla="*/ 0 h 2981384"/>
                <a:gd name="connsiteX5" fmla="*/ 1185933 w 1185932"/>
                <a:gd name="connsiteY5" fmla="*/ 0 h 2981384"/>
                <a:gd name="connsiteX6" fmla="*/ 633351 w 1185932"/>
                <a:gd name="connsiteY6" fmla="*/ 2977113 h 2981384"/>
                <a:gd name="connsiteX7" fmla="*/ 1181408 w 1185932"/>
                <a:gd name="connsiteY7" fmla="*/ 2977113 h 2981384"/>
                <a:gd name="connsiteX8" fmla="*/ 1181408 w 1185932"/>
                <a:gd name="connsiteY8" fmla="*/ 4100 h 2981384"/>
                <a:gd name="connsiteX9" fmla="*/ 4269 w 1185932"/>
                <a:gd name="connsiteY9" fmla="*/ 4100 h 2981384"/>
                <a:gd name="connsiteX10" fmla="*/ 4269 w 1185932"/>
                <a:gd name="connsiteY10" fmla="*/ 463353 h 2981384"/>
                <a:gd name="connsiteX11" fmla="*/ 633351 w 1185932"/>
                <a:gd name="connsiteY11" fmla="*/ 463353 h 298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5932" h="2981384">
                  <a:moveTo>
                    <a:pt x="1185933" y="2981385"/>
                  </a:moveTo>
                  <a:lnTo>
                    <a:pt x="629082" y="2981385"/>
                  </a:lnTo>
                  <a:lnTo>
                    <a:pt x="629082" y="467625"/>
                  </a:lnTo>
                  <a:lnTo>
                    <a:pt x="0" y="467625"/>
                  </a:lnTo>
                  <a:lnTo>
                    <a:pt x="0" y="0"/>
                  </a:lnTo>
                  <a:lnTo>
                    <a:pt x="1185933" y="0"/>
                  </a:lnTo>
                  <a:close/>
                  <a:moveTo>
                    <a:pt x="633351" y="2977113"/>
                  </a:moveTo>
                  <a:lnTo>
                    <a:pt x="1181408" y="2977113"/>
                  </a:lnTo>
                  <a:lnTo>
                    <a:pt x="1181408" y="4100"/>
                  </a:lnTo>
                  <a:lnTo>
                    <a:pt x="4269" y="4100"/>
                  </a:lnTo>
                  <a:lnTo>
                    <a:pt x="4269" y="463353"/>
                  </a:lnTo>
                  <a:lnTo>
                    <a:pt x="633351" y="463353"/>
                  </a:lnTo>
                  <a:close/>
                </a:path>
              </a:pathLst>
            </a:custGeom>
            <a:solidFill>
              <a:srgbClr val="85BECC"/>
            </a:solidFill>
            <a:ln w="8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3429958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zwanie klient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866CD9-81B1-E74D-BDEA-B5264BB61835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0F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0771F85B-8442-5649-AC16-0C41AEAFB96E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4033F5E4-4A11-2A43-9DEC-E741C1FC6CF9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8" name="Graphic 13">
            <a:extLst>
              <a:ext uri="{FF2B5EF4-FFF2-40B4-BE49-F238E27FC236}">
                <a16:creationId xmlns:a16="http://schemas.microsoft.com/office/drawing/2014/main" id="{7A42F017-6EE2-4446-B6AC-2C0856E14F01}"/>
              </a:ext>
            </a:extLst>
          </p:cNvPr>
          <p:cNvGrpSpPr/>
          <p:nvPr userDrawn="1"/>
        </p:nvGrpSpPr>
        <p:grpSpPr>
          <a:xfrm>
            <a:off x="6073838" y="2122097"/>
            <a:ext cx="3872254" cy="3066298"/>
            <a:chOff x="6073838" y="2122097"/>
            <a:chExt cx="3872254" cy="3066298"/>
          </a:xfrm>
          <a:solidFill>
            <a:srgbClr val="7CD1E7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A1AC2F2-7EF9-8845-AE5B-CC3FD263F358}"/>
                </a:ext>
              </a:extLst>
            </p:cNvPr>
            <p:cNvSpPr/>
            <p:nvPr/>
          </p:nvSpPr>
          <p:spPr>
            <a:xfrm>
              <a:off x="6073838" y="2122097"/>
              <a:ext cx="2490885" cy="3066298"/>
            </a:xfrm>
            <a:custGeom>
              <a:avLst/>
              <a:gdLst>
                <a:gd name="connsiteX0" fmla="*/ 1243308 w 2490885"/>
                <a:gd name="connsiteY0" fmla="*/ 3066299 h 3066298"/>
                <a:gd name="connsiteX1" fmla="*/ 604578 w 2490885"/>
                <a:gd name="connsiteY1" fmla="*/ 2885280 h 3066298"/>
                <a:gd name="connsiteX2" fmla="*/ 604578 w 2490885"/>
                <a:gd name="connsiteY2" fmla="*/ 2885280 h 3066298"/>
                <a:gd name="connsiteX3" fmla="*/ 161710 w 2490885"/>
                <a:gd name="connsiteY3" fmla="*/ 2357002 h 3066298"/>
                <a:gd name="connsiteX4" fmla="*/ 0 w 2490885"/>
                <a:gd name="connsiteY4" fmla="*/ 1533149 h 3066298"/>
                <a:gd name="connsiteX5" fmla="*/ 161710 w 2490885"/>
                <a:gd name="connsiteY5" fmla="*/ 709040 h 3066298"/>
                <a:gd name="connsiteX6" fmla="*/ 604578 w 2490885"/>
                <a:gd name="connsiteY6" fmla="*/ 181104 h 3066298"/>
                <a:gd name="connsiteX7" fmla="*/ 1243308 w 2490885"/>
                <a:gd name="connsiteY7" fmla="*/ 0 h 3066298"/>
                <a:gd name="connsiteX8" fmla="*/ 1884173 w 2490885"/>
                <a:gd name="connsiteY8" fmla="*/ 181104 h 3066298"/>
                <a:gd name="connsiteX9" fmla="*/ 2329090 w 2490885"/>
                <a:gd name="connsiteY9" fmla="*/ 709040 h 3066298"/>
                <a:gd name="connsiteX10" fmla="*/ 2490886 w 2490885"/>
                <a:gd name="connsiteY10" fmla="*/ 1532808 h 3066298"/>
                <a:gd name="connsiteX11" fmla="*/ 2329090 w 2490885"/>
                <a:gd name="connsiteY11" fmla="*/ 2356661 h 3066298"/>
                <a:gd name="connsiteX12" fmla="*/ 1884173 w 2490885"/>
                <a:gd name="connsiteY12" fmla="*/ 2884938 h 3066298"/>
                <a:gd name="connsiteX13" fmla="*/ 1243308 w 2490885"/>
                <a:gd name="connsiteY13" fmla="*/ 3066299 h 3066298"/>
                <a:gd name="connsiteX14" fmla="*/ 1243308 w 2490885"/>
                <a:gd name="connsiteY14" fmla="*/ 4271 h 3066298"/>
                <a:gd name="connsiteX15" fmla="*/ 606883 w 2490885"/>
                <a:gd name="connsiteY15" fmla="*/ 184692 h 3066298"/>
                <a:gd name="connsiteX16" fmla="*/ 165552 w 2490885"/>
                <a:gd name="connsiteY16" fmla="*/ 711176 h 3066298"/>
                <a:gd name="connsiteX17" fmla="*/ 4269 w 2490885"/>
                <a:gd name="connsiteY17" fmla="*/ 1533149 h 3066298"/>
                <a:gd name="connsiteX18" fmla="*/ 165552 w 2490885"/>
                <a:gd name="connsiteY18" fmla="*/ 2355209 h 3066298"/>
                <a:gd name="connsiteX19" fmla="*/ 606883 w 2490885"/>
                <a:gd name="connsiteY19" fmla="*/ 2881692 h 3066298"/>
                <a:gd name="connsiteX20" fmla="*/ 606883 w 2490885"/>
                <a:gd name="connsiteY20" fmla="*/ 2881692 h 3066298"/>
                <a:gd name="connsiteX21" fmla="*/ 1243308 w 2490885"/>
                <a:gd name="connsiteY21" fmla="*/ 3062027 h 3066298"/>
                <a:gd name="connsiteX22" fmla="*/ 1881868 w 2490885"/>
                <a:gd name="connsiteY22" fmla="*/ 2881692 h 3066298"/>
                <a:gd name="connsiteX23" fmla="*/ 2325248 w 2490885"/>
                <a:gd name="connsiteY23" fmla="*/ 2355209 h 3066298"/>
                <a:gd name="connsiteX24" fmla="*/ 2486617 w 2490885"/>
                <a:gd name="connsiteY24" fmla="*/ 1533149 h 3066298"/>
                <a:gd name="connsiteX25" fmla="*/ 2325248 w 2490885"/>
                <a:gd name="connsiteY25" fmla="*/ 711176 h 3066298"/>
                <a:gd name="connsiteX26" fmla="*/ 1881868 w 2490885"/>
                <a:gd name="connsiteY26" fmla="*/ 184692 h 3066298"/>
                <a:gd name="connsiteX27" fmla="*/ 1243308 w 2490885"/>
                <a:gd name="connsiteY27" fmla="*/ 4271 h 3066298"/>
                <a:gd name="connsiteX28" fmla="*/ 1243308 w 2490885"/>
                <a:gd name="connsiteY28" fmla="*/ 2585775 h 3066298"/>
                <a:gd name="connsiteX29" fmla="*/ 742126 w 2490885"/>
                <a:gd name="connsiteY29" fmla="*/ 2320952 h 3066298"/>
                <a:gd name="connsiteX30" fmla="*/ 556851 w 2490885"/>
                <a:gd name="connsiteY30" fmla="*/ 1532893 h 3066298"/>
                <a:gd name="connsiteX31" fmla="*/ 742126 w 2490885"/>
                <a:gd name="connsiteY31" fmla="*/ 744919 h 3066298"/>
                <a:gd name="connsiteX32" fmla="*/ 1243308 w 2490885"/>
                <a:gd name="connsiteY32" fmla="*/ 480097 h 3066298"/>
                <a:gd name="connsiteX33" fmla="*/ 1748760 w 2490885"/>
                <a:gd name="connsiteY33" fmla="*/ 744919 h 3066298"/>
                <a:gd name="connsiteX34" fmla="*/ 1934035 w 2490885"/>
                <a:gd name="connsiteY34" fmla="*/ 1532893 h 3066298"/>
                <a:gd name="connsiteX35" fmla="*/ 1748760 w 2490885"/>
                <a:gd name="connsiteY35" fmla="*/ 2320952 h 3066298"/>
                <a:gd name="connsiteX36" fmla="*/ 1746967 w 2490885"/>
                <a:gd name="connsiteY36" fmla="*/ 2319671 h 3066298"/>
                <a:gd name="connsiteX37" fmla="*/ 1748760 w 2490885"/>
                <a:gd name="connsiteY37" fmla="*/ 2320952 h 3066298"/>
                <a:gd name="connsiteX38" fmla="*/ 1243308 w 2490885"/>
                <a:gd name="connsiteY38" fmla="*/ 2585775 h 3066298"/>
                <a:gd name="connsiteX39" fmla="*/ 1243308 w 2490885"/>
                <a:gd name="connsiteY39" fmla="*/ 484881 h 3066298"/>
                <a:gd name="connsiteX40" fmla="*/ 745626 w 2490885"/>
                <a:gd name="connsiteY40" fmla="*/ 747653 h 3066298"/>
                <a:gd name="connsiteX41" fmla="*/ 561120 w 2490885"/>
                <a:gd name="connsiteY41" fmla="*/ 1533576 h 3066298"/>
                <a:gd name="connsiteX42" fmla="*/ 745626 w 2490885"/>
                <a:gd name="connsiteY42" fmla="*/ 2318731 h 3066298"/>
                <a:gd name="connsiteX43" fmla="*/ 1243308 w 2490885"/>
                <a:gd name="connsiteY43" fmla="*/ 2581503 h 3066298"/>
                <a:gd name="connsiteX44" fmla="*/ 1745259 w 2490885"/>
                <a:gd name="connsiteY44" fmla="*/ 2318731 h 3066298"/>
                <a:gd name="connsiteX45" fmla="*/ 1745259 w 2490885"/>
                <a:gd name="connsiteY45" fmla="*/ 2318731 h 3066298"/>
                <a:gd name="connsiteX46" fmla="*/ 1929596 w 2490885"/>
                <a:gd name="connsiteY46" fmla="*/ 1533149 h 3066298"/>
                <a:gd name="connsiteX47" fmla="*/ 1745259 w 2490885"/>
                <a:gd name="connsiteY47" fmla="*/ 747653 h 3066298"/>
                <a:gd name="connsiteX48" fmla="*/ 1243308 w 2490885"/>
                <a:gd name="connsiteY48" fmla="*/ 484881 h 306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0885" h="3066298">
                  <a:moveTo>
                    <a:pt x="1243308" y="3066299"/>
                  </a:moveTo>
                  <a:cubicBezTo>
                    <a:pt x="1005951" y="3066299"/>
                    <a:pt x="790793" y="3005389"/>
                    <a:pt x="604578" y="2885280"/>
                  </a:cubicBezTo>
                  <a:lnTo>
                    <a:pt x="604578" y="2885280"/>
                  </a:lnTo>
                  <a:cubicBezTo>
                    <a:pt x="418364" y="2765085"/>
                    <a:pt x="269033" y="2587398"/>
                    <a:pt x="161710" y="2357002"/>
                  </a:cubicBezTo>
                  <a:cubicBezTo>
                    <a:pt x="54387" y="2126607"/>
                    <a:pt x="0" y="1849654"/>
                    <a:pt x="0" y="1533149"/>
                  </a:cubicBezTo>
                  <a:cubicBezTo>
                    <a:pt x="0" y="1216644"/>
                    <a:pt x="54387" y="939691"/>
                    <a:pt x="161710" y="709040"/>
                  </a:cubicBezTo>
                  <a:cubicBezTo>
                    <a:pt x="269033" y="478388"/>
                    <a:pt x="418364" y="301299"/>
                    <a:pt x="604578" y="181104"/>
                  </a:cubicBezTo>
                  <a:cubicBezTo>
                    <a:pt x="790793" y="60909"/>
                    <a:pt x="1006036" y="0"/>
                    <a:pt x="1243308" y="0"/>
                  </a:cubicBezTo>
                  <a:cubicBezTo>
                    <a:pt x="1480580" y="0"/>
                    <a:pt x="1695824" y="60909"/>
                    <a:pt x="1884173" y="181104"/>
                  </a:cubicBezTo>
                  <a:cubicBezTo>
                    <a:pt x="2072522" y="301299"/>
                    <a:pt x="2221767" y="478986"/>
                    <a:pt x="2329090" y="709040"/>
                  </a:cubicBezTo>
                  <a:cubicBezTo>
                    <a:pt x="2436413" y="939093"/>
                    <a:pt x="2490886" y="1216559"/>
                    <a:pt x="2490886" y="1532808"/>
                  </a:cubicBezTo>
                  <a:cubicBezTo>
                    <a:pt x="2490886" y="1849056"/>
                    <a:pt x="2436413" y="2126351"/>
                    <a:pt x="2329090" y="2356661"/>
                  </a:cubicBezTo>
                  <a:cubicBezTo>
                    <a:pt x="2221767" y="2586970"/>
                    <a:pt x="2072010" y="2764828"/>
                    <a:pt x="1884173" y="2884938"/>
                  </a:cubicBezTo>
                  <a:cubicBezTo>
                    <a:pt x="1696336" y="3005048"/>
                    <a:pt x="1480666" y="3066299"/>
                    <a:pt x="1243308" y="3066299"/>
                  </a:cubicBezTo>
                  <a:close/>
                  <a:moveTo>
                    <a:pt x="1243308" y="4271"/>
                  </a:moveTo>
                  <a:cubicBezTo>
                    <a:pt x="1006805" y="4271"/>
                    <a:pt x="792671" y="65010"/>
                    <a:pt x="606883" y="184692"/>
                  </a:cubicBezTo>
                  <a:cubicBezTo>
                    <a:pt x="421096" y="304375"/>
                    <a:pt x="272534" y="481635"/>
                    <a:pt x="165552" y="711176"/>
                  </a:cubicBezTo>
                  <a:cubicBezTo>
                    <a:pt x="58571" y="940717"/>
                    <a:pt x="4269" y="1217328"/>
                    <a:pt x="4269" y="1533149"/>
                  </a:cubicBezTo>
                  <a:cubicBezTo>
                    <a:pt x="4269" y="1848971"/>
                    <a:pt x="58571" y="2125582"/>
                    <a:pt x="165552" y="2355209"/>
                  </a:cubicBezTo>
                  <a:cubicBezTo>
                    <a:pt x="272534" y="2584835"/>
                    <a:pt x="421010" y="2761924"/>
                    <a:pt x="606883" y="2881692"/>
                  </a:cubicBezTo>
                  <a:lnTo>
                    <a:pt x="606883" y="2881692"/>
                  </a:lnTo>
                  <a:cubicBezTo>
                    <a:pt x="792586" y="3001289"/>
                    <a:pt x="1006720" y="3062027"/>
                    <a:pt x="1243308" y="3062027"/>
                  </a:cubicBezTo>
                  <a:cubicBezTo>
                    <a:pt x="1479897" y="3062027"/>
                    <a:pt x="1694629" y="3001374"/>
                    <a:pt x="1881868" y="2881692"/>
                  </a:cubicBezTo>
                  <a:cubicBezTo>
                    <a:pt x="2069107" y="2762009"/>
                    <a:pt x="2218181" y="2584835"/>
                    <a:pt x="2325248" y="2355209"/>
                  </a:cubicBezTo>
                  <a:cubicBezTo>
                    <a:pt x="2432315" y="2125582"/>
                    <a:pt x="2486617" y="1848886"/>
                    <a:pt x="2486617" y="1533149"/>
                  </a:cubicBezTo>
                  <a:cubicBezTo>
                    <a:pt x="2486617" y="1217413"/>
                    <a:pt x="2432315" y="940973"/>
                    <a:pt x="2325248" y="711176"/>
                  </a:cubicBezTo>
                  <a:cubicBezTo>
                    <a:pt x="2218181" y="481378"/>
                    <a:pt x="2069107" y="304460"/>
                    <a:pt x="1881868" y="184692"/>
                  </a:cubicBezTo>
                  <a:cubicBezTo>
                    <a:pt x="1694629" y="64924"/>
                    <a:pt x="1479727" y="4271"/>
                    <a:pt x="1243308" y="4271"/>
                  </a:cubicBezTo>
                  <a:close/>
                  <a:moveTo>
                    <a:pt x="1243308" y="2585775"/>
                  </a:moveTo>
                  <a:cubicBezTo>
                    <a:pt x="1033785" y="2585775"/>
                    <a:pt x="865159" y="2496760"/>
                    <a:pt x="742126" y="2320952"/>
                  </a:cubicBezTo>
                  <a:cubicBezTo>
                    <a:pt x="619093" y="2145145"/>
                    <a:pt x="556851" y="1880493"/>
                    <a:pt x="556851" y="1532893"/>
                  </a:cubicBezTo>
                  <a:cubicBezTo>
                    <a:pt x="556851" y="1185293"/>
                    <a:pt x="619178" y="920300"/>
                    <a:pt x="742126" y="744919"/>
                  </a:cubicBezTo>
                  <a:cubicBezTo>
                    <a:pt x="865074" y="569538"/>
                    <a:pt x="1033870" y="480097"/>
                    <a:pt x="1243308" y="480097"/>
                  </a:cubicBezTo>
                  <a:cubicBezTo>
                    <a:pt x="1455564" y="480097"/>
                    <a:pt x="1625642" y="569111"/>
                    <a:pt x="1748760" y="744919"/>
                  </a:cubicBezTo>
                  <a:cubicBezTo>
                    <a:pt x="1871878" y="920727"/>
                    <a:pt x="1934035" y="1185378"/>
                    <a:pt x="1934035" y="1532893"/>
                  </a:cubicBezTo>
                  <a:cubicBezTo>
                    <a:pt x="1934035" y="1880408"/>
                    <a:pt x="1871708" y="2145572"/>
                    <a:pt x="1748760" y="2320952"/>
                  </a:cubicBezTo>
                  <a:lnTo>
                    <a:pt x="1746967" y="2319671"/>
                  </a:lnTo>
                  <a:lnTo>
                    <a:pt x="1748760" y="2320952"/>
                  </a:lnTo>
                  <a:cubicBezTo>
                    <a:pt x="1625642" y="2496760"/>
                    <a:pt x="1455649" y="2585775"/>
                    <a:pt x="1243308" y="2585775"/>
                  </a:cubicBezTo>
                  <a:close/>
                  <a:moveTo>
                    <a:pt x="1243308" y="484881"/>
                  </a:moveTo>
                  <a:cubicBezTo>
                    <a:pt x="1035322" y="484881"/>
                    <a:pt x="867635" y="573212"/>
                    <a:pt x="745626" y="747653"/>
                  </a:cubicBezTo>
                  <a:cubicBezTo>
                    <a:pt x="623618" y="922094"/>
                    <a:pt x="561120" y="1186574"/>
                    <a:pt x="561120" y="1533576"/>
                  </a:cubicBezTo>
                  <a:cubicBezTo>
                    <a:pt x="561120" y="1880579"/>
                    <a:pt x="623276" y="2144205"/>
                    <a:pt x="745626" y="2318731"/>
                  </a:cubicBezTo>
                  <a:cubicBezTo>
                    <a:pt x="867977" y="2493258"/>
                    <a:pt x="1035322" y="2581503"/>
                    <a:pt x="1243308" y="2581503"/>
                  </a:cubicBezTo>
                  <a:cubicBezTo>
                    <a:pt x="1454112" y="2581503"/>
                    <a:pt x="1622995" y="2493087"/>
                    <a:pt x="1745259" y="2318731"/>
                  </a:cubicBezTo>
                  <a:lnTo>
                    <a:pt x="1745259" y="2318731"/>
                  </a:lnTo>
                  <a:cubicBezTo>
                    <a:pt x="1867695" y="2144205"/>
                    <a:pt x="1929596" y="1879810"/>
                    <a:pt x="1929596" y="1533149"/>
                  </a:cubicBezTo>
                  <a:cubicBezTo>
                    <a:pt x="1929596" y="1186489"/>
                    <a:pt x="1867695" y="922606"/>
                    <a:pt x="1745259" y="747653"/>
                  </a:cubicBezTo>
                  <a:cubicBezTo>
                    <a:pt x="1622824" y="572699"/>
                    <a:pt x="1454112" y="484881"/>
                    <a:pt x="1243308" y="484881"/>
                  </a:cubicBezTo>
                  <a:close/>
                </a:path>
              </a:pathLst>
            </a:custGeom>
            <a:grpFill/>
            <a:ln w="8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A9DF84B-D9A7-AE42-BC08-15A1834A0575}"/>
                </a:ext>
              </a:extLst>
            </p:cNvPr>
            <p:cNvSpPr/>
            <p:nvPr/>
          </p:nvSpPr>
          <p:spPr>
            <a:xfrm>
              <a:off x="8760159" y="2164810"/>
              <a:ext cx="1185932" cy="2981384"/>
            </a:xfrm>
            <a:custGeom>
              <a:avLst/>
              <a:gdLst>
                <a:gd name="connsiteX0" fmla="*/ 1185933 w 1185932"/>
                <a:gd name="connsiteY0" fmla="*/ 2981385 h 2981384"/>
                <a:gd name="connsiteX1" fmla="*/ 629082 w 1185932"/>
                <a:gd name="connsiteY1" fmla="*/ 2981385 h 2981384"/>
                <a:gd name="connsiteX2" fmla="*/ 629082 w 1185932"/>
                <a:gd name="connsiteY2" fmla="*/ 467625 h 2981384"/>
                <a:gd name="connsiteX3" fmla="*/ 0 w 1185932"/>
                <a:gd name="connsiteY3" fmla="*/ 467625 h 2981384"/>
                <a:gd name="connsiteX4" fmla="*/ 0 w 1185932"/>
                <a:gd name="connsiteY4" fmla="*/ 0 h 2981384"/>
                <a:gd name="connsiteX5" fmla="*/ 1185933 w 1185932"/>
                <a:gd name="connsiteY5" fmla="*/ 0 h 2981384"/>
                <a:gd name="connsiteX6" fmla="*/ 633351 w 1185932"/>
                <a:gd name="connsiteY6" fmla="*/ 2977113 h 2981384"/>
                <a:gd name="connsiteX7" fmla="*/ 1181408 w 1185932"/>
                <a:gd name="connsiteY7" fmla="*/ 2977113 h 2981384"/>
                <a:gd name="connsiteX8" fmla="*/ 1181408 w 1185932"/>
                <a:gd name="connsiteY8" fmla="*/ 4100 h 2981384"/>
                <a:gd name="connsiteX9" fmla="*/ 4269 w 1185932"/>
                <a:gd name="connsiteY9" fmla="*/ 4100 h 2981384"/>
                <a:gd name="connsiteX10" fmla="*/ 4269 w 1185932"/>
                <a:gd name="connsiteY10" fmla="*/ 463353 h 2981384"/>
                <a:gd name="connsiteX11" fmla="*/ 633351 w 1185932"/>
                <a:gd name="connsiteY11" fmla="*/ 463353 h 298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5932" h="2981384">
                  <a:moveTo>
                    <a:pt x="1185933" y="2981385"/>
                  </a:moveTo>
                  <a:lnTo>
                    <a:pt x="629082" y="2981385"/>
                  </a:lnTo>
                  <a:lnTo>
                    <a:pt x="629082" y="467625"/>
                  </a:lnTo>
                  <a:lnTo>
                    <a:pt x="0" y="467625"/>
                  </a:lnTo>
                  <a:lnTo>
                    <a:pt x="0" y="0"/>
                  </a:lnTo>
                  <a:lnTo>
                    <a:pt x="1185933" y="0"/>
                  </a:lnTo>
                  <a:close/>
                  <a:moveTo>
                    <a:pt x="633351" y="2977113"/>
                  </a:moveTo>
                  <a:lnTo>
                    <a:pt x="1181408" y="2977113"/>
                  </a:lnTo>
                  <a:lnTo>
                    <a:pt x="1181408" y="4100"/>
                  </a:lnTo>
                  <a:lnTo>
                    <a:pt x="4269" y="4100"/>
                  </a:lnTo>
                  <a:lnTo>
                    <a:pt x="4269" y="463353"/>
                  </a:lnTo>
                  <a:lnTo>
                    <a:pt x="633351" y="463353"/>
                  </a:lnTo>
                  <a:close/>
                </a:path>
              </a:pathLst>
            </a:custGeom>
            <a:grpFill/>
            <a:ln w="8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4147956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iza_dan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7AFBACC-11CC-9140-A3F3-14FD76BE9C18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0F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3" name="Graphic 12">
            <a:extLst>
              <a:ext uri="{FF2B5EF4-FFF2-40B4-BE49-F238E27FC236}">
                <a16:creationId xmlns:a16="http://schemas.microsoft.com/office/drawing/2014/main" id="{35FE871B-F3D8-9543-A203-CA7E586A659A}"/>
              </a:ext>
            </a:extLst>
          </p:cNvPr>
          <p:cNvGrpSpPr/>
          <p:nvPr userDrawn="1"/>
        </p:nvGrpSpPr>
        <p:grpSpPr>
          <a:xfrm>
            <a:off x="6007829" y="541653"/>
            <a:ext cx="5296852" cy="5774691"/>
            <a:chOff x="6007829" y="541653"/>
            <a:chExt cx="5296852" cy="5774691"/>
          </a:xfrm>
          <a:noFill/>
        </p:grpSpPr>
        <p:grpSp>
          <p:nvGrpSpPr>
            <p:cNvPr id="34" name="Graphic 12">
              <a:extLst>
                <a:ext uri="{FF2B5EF4-FFF2-40B4-BE49-F238E27FC236}">
                  <a16:creationId xmlns:a16="http://schemas.microsoft.com/office/drawing/2014/main" id="{334E70DD-5D88-2D4B-A037-79F989128D62}"/>
                </a:ext>
              </a:extLst>
            </p:cNvPr>
            <p:cNvGrpSpPr/>
            <p:nvPr/>
          </p:nvGrpSpPr>
          <p:grpSpPr>
            <a:xfrm>
              <a:off x="6007829" y="541653"/>
              <a:ext cx="5296852" cy="5774691"/>
              <a:chOff x="6007829" y="541653"/>
              <a:chExt cx="5296852" cy="5774691"/>
            </a:xfrm>
            <a:noFill/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B40E490-77CE-6F47-A197-9DB8C2236526}"/>
                  </a:ext>
                </a:extLst>
              </p:cNvPr>
              <p:cNvSpPr/>
              <p:nvPr/>
            </p:nvSpPr>
            <p:spPr>
              <a:xfrm>
                <a:off x="6509797" y="1194710"/>
                <a:ext cx="4794885" cy="4391469"/>
              </a:xfrm>
              <a:custGeom>
                <a:avLst/>
                <a:gdLst>
                  <a:gd name="connsiteX0" fmla="*/ 3278505 w 4794885"/>
                  <a:gd name="connsiteY0" fmla="*/ 4037334 h 4391469"/>
                  <a:gd name="connsiteX1" fmla="*/ 354330 w 4794885"/>
                  <a:gd name="connsiteY1" fmla="*/ 4037334 h 4391469"/>
                  <a:gd name="connsiteX2" fmla="*/ 354330 w 4794885"/>
                  <a:gd name="connsiteY2" fmla="*/ 354135 h 4391469"/>
                  <a:gd name="connsiteX3" fmla="*/ 4439603 w 4794885"/>
                  <a:gd name="connsiteY3" fmla="*/ 354135 h 4391469"/>
                  <a:gd name="connsiteX4" fmla="*/ 4439603 w 4794885"/>
                  <a:gd name="connsiteY4" fmla="*/ 4037334 h 4391469"/>
                  <a:gd name="connsiteX5" fmla="*/ 3941445 w 4794885"/>
                  <a:gd name="connsiteY5" fmla="*/ 4037334 h 4391469"/>
                  <a:gd name="connsiteX6" fmla="*/ 4029075 w 4794885"/>
                  <a:gd name="connsiteY6" fmla="*/ 4391470 h 4391469"/>
                  <a:gd name="connsiteX7" fmla="*/ 4794885 w 4794885"/>
                  <a:gd name="connsiteY7" fmla="*/ 4391470 h 4391469"/>
                  <a:gd name="connsiteX8" fmla="*/ 4794885 w 4794885"/>
                  <a:gd name="connsiteY8" fmla="*/ 0 h 4391469"/>
                  <a:gd name="connsiteX9" fmla="*/ 0 w 4794885"/>
                  <a:gd name="connsiteY9" fmla="*/ 0 h 4391469"/>
                  <a:gd name="connsiteX10" fmla="*/ 0 w 4794885"/>
                  <a:gd name="connsiteY10" fmla="*/ 4390518 h 4391469"/>
                  <a:gd name="connsiteX11" fmla="*/ 2842260 w 4794885"/>
                  <a:gd name="connsiteY11" fmla="*/ 4390518 h 439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885" h="4391469">
                    <a:moveTo>
                      <a:pt x="3278505" y="4037334"/>
                    </a:moveTo>
                    <a:lnTo>
                      <a:pt x="354330" y="4037334"/>
                    </a:lnTo>
                    <a:lnTo>
                      <a:pt x="354330" y="354135"/>
                    </a:lnTo>
                    <a:lnTo>
                      <a:pt x="4439603" y="354135"/>
                    </a:lnTo>
                    <a:lnTo>
                      <a:pt x="4439603" y="4037334"/>
                    </a:lnTo>
                    <a:lnTo>
                      <a:pt x="3941445" y="4037334"/>
                    </a:lnTo>
                    <a:moveTo>
                      <a:pt x="4029075" y="4391470"/>
                    </a:moveTo>
                    <a:lnTo>
                      <a:pt x="4794885" y="4391470"/>
                    </a:lnTo>
                    <a:lnTo>
                      <a:pt x="4794885" y="0"/>
                    </a:lnTo>
                    <a:lnTo>
                      <a:pt x="0" y="0"/>
                    </a:lnTo>
                    <a:lnTo>
                      <a:pt x="0" y="4390518"/>
                    </a:lnTo>
                    <a:lnTo>
                      <a:pt x="2842260" y="4390518"/>
                    </a:ln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8F5E41-0AE8-0148-B379-7329A4FCD126}"/>
                  </a:ext>
                </a:extLst>
              </p:cNvPr>
              <p:cNvSpPr/>
              <p:nvPr/>
            </p:nvSpPr>
            <p:spPr>
              <a:xfrm>
                <a:off x="6007829" y="541653"/>
                <a:ext cx="4618672" cy="5774691"/>
              </a:xfrm>
              <a:custGeom>
                <a:avLst/>
                <a:gdLst>
                  <a:gd name="connsiteX0" fmla="*/ 4618673 w 4618672"/>
                  <a:gd name="connsiteY0" fmla="*/ 5482435 h 5774691"/>
                  <a:gd name="connsiteX1" fmla="*/ 4618673 w 4618672"/>
                  <a:gd name="connsiteY1" fmla="*/ 5774692 h 5774691"/>
                  <a:gd name="connsiteX2" fmla="*/ 0 w 4618672"/>
                  <a:gd name="connsiteY2" fmla="*/ 5774692 h 5774691"/>
                  <a:gd name="connsiteX3" fmla="*/ 0 w 4618672"/>
                  <a:gd name="connsiteY3" fmla="*/ 0 h 5774691"/>
                  <a:gd name="connsiteX4" fmla="*/ 324803 w 4618672"/>
                  <a:gd name="connsiteY4" fmla="*/ 0 h 5774691"/>
                  <a:gd name="connsiteX5" fmla="*/ 324803 w 4618672"/>
                  <a:gd name="connsiteY5" fmla="*/ 5483388 h 5774691"/>
                  <a:gd name="connsiteX6" fmla="*/ 4618673 w 4618672"/>
                  <a:gd name="connsiteY6" fmla="*/ 5483388 h 577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18672" h="5774691">
                    <a:moveTo>
                      <a:pt x="4618673" y="5482435"/>
                    </a:moveTo>
                    <a:lnTo>
                      <a:pt x="4618673" y="5774692"/>
                    </a:lnTo>
                    <a:lnTo>
                      <a:pt x="0" y="5774692"/>
                    </a:lnTo>
                    <a:lnTo>
                      <a:pt x="0" y="0"/>
                    </a:lnTo>
                    <a:lnTo>
                      <a:pt x="324803" y="0"/>
                    </a:lnTo>
                    <a:lnTo>
                      <a:pt x="324803" y="5483388"/>
                    </a:lnTo>
                    <a:lnTo>
                      <a:pt x="4618673" y="5483388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0E4DAFF-3D12-4644-B543-70207E821EEB}"/>
                  </a:ext>
                </a:extLst>
              </p:cNvPr>
              <p:cNvSpPr/>
              <p:nvPr/>
            </p:nvSpPr>
            <p:spPr>
              <a:xfrm>
                <a:off x="7619460" y="3509918"/>
                <a:ext cx="398145" cy="542626"/>
              </a:xfrm>
              <a:custGeom>
                <a:avLst/>
                <a:gdLst>
                  <a:gd name="connsiteX0" fmla="*/ 0 w 398145"/>
                  <a:gd name="connsiteY0" fmla="*/ 0 h 542626"/>
                  <a:gd name="connsiteX1" fmla="*/ 398145 w 398145"/>
                  <a:gd name="connsiteY1" fmla="*/ 0 h 542626"/>
                  <a:gd name="connsiteX2" fmla="*/ 398145 w 398145"/>
                  <a:gd name="connsiteY2" fmla="*/ 542627 h 542626"/>
                  <a:gd name="connsiteX3" fmla="*/ 0 w 398145"/>
                  <a:gd name="connsiteY3" fmla="*/ 542627 h 542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542626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542627"/>
                    </a:lnTo>
                    <a:lnTo>
                      <a:pt x="0" y="542627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A5C4781-227A-F244-BC3C-F42DA396958E}"/>
                  </a:ext>
                </a:extLst>
              </p:cNvPr>
              <p:cNvSpPr/>
              <p:nvPr/>
            </p:nvSpPr>
            <p:spPr>
              <a:xfrm>
                <a:off x="8072850" y="3339514"/>
                <a:ext cx="398144" cy="713030"/>
              </a:xfrm>
              <a:custGeom>
                <a:avLst/>
                <a:gdLst>
                  <a:gd name="connsiteX0" fmla="*/ 0 w 398144"/>
                  <a:gd name="connsiteY0" fmla="*/ 0 h 713030"/>
                  <a:gd name="connsiteX1" fmla="*/ 398145 w 398144"/>
                  <a:gd name="connsiteY1" fmla="*/ 0 h 713030"/>
                  <a:gd name="connsiteX2" fmla="*/ 398145 w 398144"/>
                  <a:gd name="connsiteY2" fmla="*/ 713031 h 713030"/>
                  <a:gd name="connsiteX3" fmla="*/ 0 w 398144"/>
                  <a:gd name="connsiteY3" fmla="*/ 713031 h 71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4" h="713030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713031"/>
                    </a:lnTo>
                    <a:lnTo>
                      <a:pt x="0" y="713031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87DD535-6D2D-5745-887E-98D1DCE574B4}"/>
                  </a:ext>
                </a:extLst>
              </p:cNvPr>
              <p:cNvSpPr/>
              <p:nvPr/>
            </p:nvSpPr>
            <p:spPr>
              <a:xfrm>
                <a:off x="8525287" y="3170062"/>
                <a:ext cx="398145" cy="883434"/>
              </a:xfrm>
              <a:custGeom>
                <a:avLst/>
                <a:gdLst>
                  <a:gd name="connsiteX0" fmla="*/ 0 w 398145"/>
                  <a:gd name="connsiteY0" fmla="*/ 0 h 883434"/>
                  <a:gd name="connsiteX1" fmla="*/ 398145 w 398145"/>
                  <a:gd name="connsiteY1" fmla="*/ 0 h 883434"/>
                  <a:gd name="connsiteX2" fmla="*/ 398145 w 398145"/>
                  <a:gd name="connsiteY2" fmla="*/ 883434 h 883434"/>
                  <a:gd name="connsiteX3" fmla="*/ 0 w 398145"/>
                  <a:gd name="connsiteY3" fmla="*/ 883434 h 88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883434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883434"/>
                    </a:lnTo>
                    <a:lnTo>
                      <a:pt x="0" y="883434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1A205F3-0E53-E04B-AE3C-7A8FC3D6FFA8}"/>
                  </a:ext>
                </a:extLst>
              </p:cNvPr>
              <p:cNvSpPr/>
              <p:nvPr/>
            </p:nvSpPr>
            <p:spPr>
              <a:xfrm>
                <a:off x="8977725" y="2999658"/>
                <a:ext cx="398145" cy="1053838"/>
              </a:xfrm>
              <a:custGeom>
                <a:avLst/>
                <a:gdLst>
                  <a:gd name="connsiteX0" fmla="*/ 0 w 398145"/>
                  <a:gd name="connsiteY0" fmla="*/ 0 h 1053838"/>
                  <a:gd name="connsiteX1" fmla="*/ 398145 w 398145"/>
                  <a:gd name="connsiteY1" fmla="*/ 0 h 1053838"/>
                  <a:gd name="connsiteX2" fmla="*/ 398145 w 398145"/>
                  <a:gd name="connsiteY2" fmla="*/ 1053839 h 1053838"/>
                  <a:gd name="connsiteX3" fmla="*/ 0 w 398145"/>
                  <a:gd name="connsiteY3" fmla="*/ 1053839 h 105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053838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053839"/>
                    </a:lnTo>
                    <a:lnTo>
                      <a:pt x="0" y="1053839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940EBD0-BF97-F844-8584-248E2F937DF4}"/>
                  </a:ext>
                </a:extLst>
              </p:cNvPr>
              <p:cNvSpPr/>
              <p:nvPr/>
            </p:nvSpPr>
            <p:spPr>
              <a:xfrm>
                <a:off x="9431115" y="2829254"/>
                <a:ext cx="398145" cy="1224242"/>
              </a:xfrm>
              <a:custGeom>
                <a:avLst/>
                <a:gdLst>
                  <a:gd name="connsiteX0" fmla="*/ 0 w 398145"/>
                  <a:gd name="connsiteY0" fmla="*/ 0 h 1224242"/>
                  <a:gd name="connsiteX1" fmla="*/ 398145 w 398145"/>
                  <a:gd name="connsiteY1" fmla="*/ 0 h 1224242"/>
                  <a:gd name="connsiteX2" fmla="*/ 398145 w 398145"/>
                  <a:gd name="connsiteY2" fmla="*/ 1224242 h 1224242"/>
                  <a:gd name="connsiteX3" fmla="*/ 0 w 398145"/>
                  <a:gd name="connsiteY3" fmla="*/ 1224242 h 122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224242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224242"/>
                    </a:lnTo>
                    <a:lnTo>
                      <a:pt x="0" y="1224242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013E048-6C58-F54A-9C8C-B85D0D23A824}"/>
                  </a:ext>
                </a:extLst>
              </p:cNvPr>
              <p:cNvSpPr/>
              <p:nvPr/>
            </p:nvSpPr>
            <p:spPr>
              <a:xfrm>
                <a:off x="9883552" y="2658850"/>
                <a:ext cx="398145" cy="1393694"/>
              </a:xfrm>
              <a:custGeom>
                <a:avLst/>
                <a:gdLst>
                  <a:gd name="connsiteX0" fmla="*/ 0 w 398145"/>
                  <a:gd name="connsiteY0" fmla="*/ 0 h 1393694"/>
                  <a:gd name="connsiteX1" fmla="*/ 398145 w 398145"/>
                  <a:gd name="connsiteY1" fmla="*/ 0 h 1393694"/>
                  <a:gd name="connsiteX2" fmla="*/ 398145 w 398145"/>
                  <a:gd name="connsiteY2" fmla="*/ 1393694 h 1393694"/>
                  <a:gd name="connsiteX3" fmla="*/ 0 w 398145"/>
                  <a:gd name="connsiteY3" fmla="*/ 1393694 h 139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393694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393694"/>
                    </a:lnTo>
                    <a:lnTo>
                      <a:pt x="0" y="1393694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D3DAB8E-6E23-D74D-ACAC-70F188776750}"/>
                  </a:ext>
                </a:extLst>
              </p:cNvPr>
              <p:cNvSpPr/>
              <p:nvPr/>
            </p:nvSpPr>
            <p:spPr>
              <a:xfrm>
                <a:off x="10303605" y="4162022"/>
                <a:ext cx="141922" cy="9519"/>
              </a:xfrm>
              <a:custGeom>
                <a:avLst/>
                <a:gdLst>
                  <a:gd name="connsiteX0" fmla="*/ 0 w 141922"/>
                  <a:gd name="connsiteY0" fmla="*/ 0 h 9519"/>
                  <a:gd name="connsiteX1" fmla="*/ 141923 w 141922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922" h="9519">
                    <a:moveTo>
                      <a:pt x="0" y="0"/>
                    </a:moveTo>
                    <a:lnTo>
                      <a:pt x="141923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2657A2E-A0B0-5940-A1A2-08B1C01387F2}"/>
                  </a:ext>
                </a:extLst>
              </p:cNvPr>
              <p:cNvSpPr/>
              <p:nvPr/>
            </p:nvSpPr>
            <p:spPr>
              <a:xfrm>
                <a:off x="7648987" y="4162022"/>
                <a:ext cx="2342197" cy="9519"/>
              </a:xfrm>
              <a:custGeom>
                <a:avLst/>
                <a:gdLst>
                  <a:gd name="connsiteX0" fmla="*/ 0 w 2342197"/>
                  <a:gd name="connsiteY0" fmla="*/ 0 h 9519"/>
                  <a:gd name="connsiteX1" fmla="*/ 2342198 w 2342197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197" h="9519">
                    <a:moveTo>
                      <a:pt x="0" y="0"/>
                    </a:moveTo>
                    <a:lnTo>
                      <a:pt x="2342198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45D633E-A951-5942-BB9C-5196E34ED945}"/>
                  </a:ext>
                </a:extLst>
              </p:cNvPr>
              <p:cNvSpPr/>
              <p:nvPr/>
            </p:nvSpPr>
            <p:spPr>
              <a:xfrm>
                <a:off x="7351807" y="4162022"/>
                <a:ext cx="141922" cy="9519"/>
              </a:xfrm>
              <a:custGeom>
                <a:avLst/>
                <a:gdLst>
                  <a:gd name="connsiteX0" fmla="*/ 0 w 141922"/>
                  <a:gd name="connsiteY0" fmla="*/ 0 h 9519"/>
                  <a:gd name="connsiteX1" fmla="*/ 141923 w 141922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922" h="9519">
                    <a:moveTo>
                      <a:pt x="0" y="0"/>
                    </a:moveTo>
                    <a:lnTo>
                      <a:pt x="141923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1607EA9-DE1C-EA4F-8E16-40BEAA3049CA}"/>
                  </a:ext>
                </a:extLst>
              </p:cNvPr>
              <p:cNvSpPr/>
              <p:nvPr/>
            </p:nvSpPr>
            <p:spPr>
              <a:xfrm>
                <a:off x="9700672" y="5040696"/>
                <a:ext cx="837247" cy="976728"/>
              </a:xfrm>
              <a:custGeom>
                <a:avLst/>
                <a:gdLst>
                  <a:gd name="connsiteX0" fmla="*/ 0 w 837247"/>
                  <a:gd name="connsiteY0" fmla="*/ 488364 h 976728"/>
                  <a:gd name="connsiteX1" fmla="*/ 418147 w 837247"/>
                  <a:gd name="connsiteY1" fmla="*/ 0 h 976728"/>
                  <a:gd name="connsiteX2" fmla="*/ 837247 w 837247"/>
                  <a:gd name="connsiteY2" fmla="*/ 488364 h 976728"/>
                  <a:gd name="connsiteX3" fmla="*/ 418147 w 837247"/>
                  <a:gd name="connsiteY3" fmla="*/ 976729 h 976728"/>
                  <a:gd name="connsiteX4" fmla="*/ 0 w 837247"/>
                  <a:gd name="connsiteY4" fmla="*/ 488364 h 97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247" h="976728">
                    <a:moveTo>
                      <a:pt x="0" y="488364"/>
                    </a:moveTo>
                    <a:cubicBezTo>
                      <a:pt x="0" y="218955"/>
                      <a:pt x="186690" y="0"/>
                      <a:pt x="418147" y="0"/>
                    </a:cubicBezTo>
                    <a:cubicBezTo>
                      <a:pt x="649605" y="0"/>
                      <a:pt x="837247" y="218955"/>
                      <a:pt x="837247" y="488364"/>
                    </a:cubicBezTo>
                    <a:cubicBezTo>
                      <a:pt x="837247" y="757774"/>
                      <a:pt x="649605" y="976729"/>
                      <a:pt x="418147" y="976729"/>
                    </a:cubicBezTo>
                    <a:cubicBezTo>
                      <a:pt x="186690" y="976729"/>
                      <a:pt x="953" y="757774"/>
                      <a:pt x="0" y="488364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D2D8091-782A-2947-B803-43CA72215E0D}"/>
                  </a:ext>
                </a:extLst>
              </p:cNvPr>
              <p:cNvSpPr/>
              <p:nvPr/>
            </p:nvSpPr>
            <p:spPr>
              <a:xfrm>
                <a:off x="9618757" y="5040696"/>
                <a:ext cx="920115" cy="976728"/>
              </a:xfrm>
              <a:custGeom>
                <a:avLst/>
                <a:gdLst>
                  <a:gd name="connsiteX0" fmla="*/ 920115 w 920115"/>
                  <a:gd name="connsiteY0" fmla="*/ 488364 h 976728"/>
                  <a:gd name="connsiteX1" fmla="*/ 501968 w 920115"/>
                  <a:gd name="connsiteY1" fmla="*/ 976729 h 976728"/>
                  <a:gd name="connsiteX2" fmla="*/ 84772 w 920115"/>
                  <a:gd name="connsiteY2" fmla="*/ 525491 h 976728"/>
                  <a:gd name="connsiteX3" fmla="*/ 83820 w 920115"/>
                  <a:gd name="connsiteY3" fmla="*/ 530251 h 976728"/>
                  <a:gd name="connsiteX4" fmla="*/ 0 w 920115"/>
                  <a:gd name="connsiteY4" fmla="*/ 530251 h 976728"/>
                  <a:gd name="connsiteX5" fmla="*/ 119063 w 920115"/>
                  <a:gd name="connsiteY5" fmla="*/ 291305 h 976728"/>
                  <a:gd name="connsiteX6" fmla="*/ 119063 w 920115"/>
                  <a:gd name="connsiteY6" fmla="*/ 291305 h 976728"/>
                  <a:gd name="connsiteX7" fmla="*/ 501968 w 920115"/>
                  <a:gd name="connsiteY7" fmla="*/ 0 h 976728"/>
                  <a:gd name="connsiteX8" fmla="*/ 920115 w 920115"/>
                  <a:gd name="connsiteY8" fmla="*/ 488364 h 97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0115" h="976728">
                    <a:moveTo>
                      <a:pt x="920115" y="488364"/>
                    </a:moveTo>
                    <a:cubicBezTo>
                      <a:pt x="920115" y="757774"/>
                      <a:pt x="732472" y="976729"/>
                      <a:pt x="501968" y="976729"/>
                    </a:cubicBezTo>
                    <a:cubicBezTo>
                      <a:pt x="281940" y="976729"/>
                      <a:pt x="100965" y="777765"/>
                      <a:pt x="84772" y="525491"/>
                    </a:cubicBezTo>
                    <a:lnTo>
                      <a:pt x="83820" y="530251"/>
                    </a:lnTo>
                    <a:lnTo>
                      <a:pt x="0" y="530251"/>
                    </a:lnTo>
                    <a:lnTo>
                      <a:pt x="119063" y="291305"/>
                    </a:lnTo>
                    <a:lnTo>
                      <a:pt x="119063" y="291305"/>
                    </a:lnTo>
                    <a:cubicBezTo>
                      <a:pt x="183833" y="119949"/>
                      <a:pt x="330518" y="0"/>
                      <a:pt x="501968" y="0"/>
                    </a:cubicBezTo>
                    <a:cubicBezTo>
                      <a:pt x="732472" y="0"/>
                      <a:pt x="920115" y="219907"/>
                      <a:pt x="920115" y="488364"/>
                    </a:cubicBez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91AB673-5A49-D848-BA08-E313082F1A93}"/>
                  </a:ext>
                </a:extLst>
              </p:cNvPr>
              <p:cNvSpPr/>
              <p:nvPr/>
            </p:nvSpPr>
            <p:spPr>
              <a:xfrm>
                <a:off x="9882600" y="5333905"/>
                <a:ext cx="112394" cy="112333"/>
              </a:xfrm>
              <a:custGeom>
                <a:avLst/>
                <a:gdLst>
                  <a:gd name="connsiteX0" fmla="*/ 0 w 112394"/>
                  <a:gd name="connsiteY0" fmla="*/ 56167 h 112333"/>
                  <a:gd name="connsiteX1" fmla="*/ 0 w 112394"/>
                  <a:gd name="connsiteY1" fmla="*/ 56167 h 112333"/>
                  <a:gd name="connsiteX2" fmla="*/ 56197 w 112394"/>
                  <a:gd name="connsiteY2" fmla="*/ 0 h 112333"/>
                  <a:gd name="connsiteX3" fmla="*/ 56197 w 112394"/>
                  <a:gd name="connsiteY3" fmla="*/ 0 h 112333"/>
                  <a:gd name="connsiteX4" fmla="*/ 56197 w 112394"/>
                  <a:gd name="connsiteY4" fmla="*/ 0 h 112333"/>
                  <a:gd name="connsiteX5" fmla="*/ 112395 w 112394"/>
                  <a:gd name="connsiteY5" fmla="*/ 56167 h 112333"/>
                  <a:gd name="connsiteX6" fmla="*/ 56197 w 112394"/>
                  <a:gd name="connsiteY6" fmla="*/ 112333 h 112333"/>
                  <a:gd name="connsiteX7" fmla="*/ 0 w 112394"/>
                  <a:gd name="connsiteY7" fmla="*/ 56167 h 1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94" h="112333">
                    <a:moveTo>
                      <a:pt x="0" y="56167"/>
                    </a:moveTo>
                    <a:lnTo>
                      <a:pt x="0" y="56167"/>
                    </a:lnTo>
                    <a:cubicBezTo>
                      <a:pt x="0" y="25703"/>
                      <a:pt x="24765" y="0"/>
                      <a:pt x="56197" y="0"/>
                    </a:cubicBezTo>
                    <a:lnTo>
                      <a:pt x="56197" y="0"/>
                    </a:lnTo>
                    <a:lnTo>
                      <a:pt x="56197" y="0"/>
                    </a:lnTo>
                    <a:cubicBezTo>
                      <a:pt x="86678" y="0"/>
                      <a:pt x="112395" y="24751"/>
                      <a:pt x="112395" y="56167"/>
                    </a:cubicBezTo>
                    <a:cubicBezTo>
                      <a:pt x="112395" y="86630"/>
                      <a:pt x="87630" y="112333"/>
                      <a:pt x="56197" y="112333"/>
                    </a:cubicBezTo>
                    <a:cubicBezTo>
                      <a:pt x="24765" y="112333"/>
                      <a:pt x="0" y="86630"/>
                      <a:pt x="0" y="56167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569EC31-9399-1348-BA32-540F08575031}"/>
                  </a:ext>
                </a:extLst>
              </p:cNvPr>
              <p:cNvSpPr/>
              <p:nvPr/>
            </p:nvSpPr>
            <p:spPr>
              <a:xfrm>
                <a:off x="9358725" y="5573803"/>
                <a:ext cx="217169" cy="217050"/>
              </a:xfrm>
              <a:custGeom>
                <a:avLst/>
                <a:gdLst>
                  <a:gd name="connsiteX0" fmla="*/ 0 w 217169"/>
                  <a:gd name="connsiteY0" fmla="*/ 108526 h 217050"/>
                  <a:gd name="connsiteX1" fmla="*/ 0 w 217169"/>
                  <a:gd name="connsiteY1" fmla="*/ 108526 h 217050"/>
                  <a:gd name="connsiteX2" fmla="*/ 108585 w 217169"/>
                  <a:gd name="connsiteY2" fmla="*/ 0 h 217050"/>
                  <a:gd name="connsiteX3" fmla="*/ 217170 w 217169"/>
                  <a:gd name="connsiteY3" fmla="*/ 108526 h 217050"/>
                  <a:gd name="connsiteX4" fmla="*/ 108585 w 217169"/>
                  <a:gd name="connsiteY4" fmla="*/ 217051 h 217050"/>
                  <a:gd name="connsiteX5" fmla="*/ 0 w 217169"/>
                  <a:gd name="connsiteY5" fmla="*/ 108526 h 2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169" h="217050">
                    <a:moveTo>
                      <a:pt x="0" y="108526"/>
                    </a:moveTo>
                    <a:lnTo>
                      <a:pt x="0" y="108526"/>
                    </a:lnTo>
                    <a:cubicBezTo>
                      <a:pt x="0" y="48551"/>
                      <a:pt x="48578" y="0"/>
                      <a:pt x="108585" y="0"/>
                    </a:cubicBezTo>
                    <a:cubicBezTo>
                      <a:pt x="168592" y="0"/>
                      <a:pt x="217170" y="48551"/>
                      <a:pt x="217170" y="108526"/>
                    </a:cubicBezTo>
                    <a:cubicBezTo>
                      <a:pt x="217170" y="168500"/>
                      <a:pt x="168592" y="217051"/>
                      <a:pt x="108585" y="217051"/>
                    </a:cubicBezTo>
                    <a:cubicBezTo>
                      <a:pt x="48578" y="217051"/>
                      <a:pt x="0" y="168500"/>
                      <a:pt x="0" y="108526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84C5CB7-DC93-DF44-8F8D-C01B856661BD}"/>
                  </a:ext>
                </a:extLst>
              </p:cNvPr>
              <p:cNvSpPr/>
              <p:nvPr/>
            </p:nvSpPr>
            <p:spPr>
              <a:xfrm>
                <a:off x="10318844" y="4722736"/>
                <a:ext cx="217170" cy="217050"/>
              </a:xfrm>
              <a:custGeom>
                <a:avLst/>
                <a:gdLst>
                  <a:gd name="connsiteX0" fmla="*/ 0 w 217170"/>
                  <a:gd name="connsiteY0" fmla="*/ 108525 h 217050"/>
                  <a:gd name="connsiteX1" fmla="*/ 0 w 217170"/>
                  <a:gd name="connsiteY1" fmla="*/ 108525 h 217050"/>
                  <a:gd name="connsiteX2" fmla="*/ 0 w 217170"/>
                  <a:gd name="connsiteY2" fmla="*/ 108525 h 217050"/>
                  <a:gd name="connsiteX3" fmla="*/ 108585 w 217170"/>
                  <a:gd name="connsiteY3" fmla="*/ 0 h 217050"/>
                  <a:gd name="connsiteX4" fmla="*/ 217170 w 217170"/>
                  <a:gd name="connsiteY4" fmla="*/ 108525 h 217050"/>
                  <a:gd name="connsiteX5" fmla="*/ 108585 w 217170"/>
                  <a:gd name="connsiteY5" fmla="*/ 217051 h 217050"/>
                  <a:gd name="connsiteX6" fmla="*/ 0 w 217170"/>
                  <a:gd name="connsiteY6" fmla="*/ 108525 h 2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70" h="217050">
                    <a:moveTo>
                      <a:pt x="0" y="108525"/>
                    </a:moveTo>
                    <a:lnTo>
                      <a:pt x="0" y="108525"/>
                    </a:lnTo>
                    <a:lnTo>
                      <a:pt x="0" y="108525"/>
                    </a:lnTo>
                    <a:cubicBezTo>
                      <a:pt x="0" y="48551"/>
                      <a:pt x="48578" y="0"/>
                      <a:pt x="108585" y="0"/>
                    </a:cubicBezTo>
                    <a:cubicBezTo>
                      <a:pt x="168593" y="0"/>
                      <a:pt x="217170" y="48551"/>
                      <a:pt x="217170" y="108525"/>
                    </a:cubicBezTo>
                    <a:cubicBezTo>
                      <a:pt x="217170" y="168500"/>
                      <a:pt x="168593" y="217051"/>
                      <a:pt x="108585" y="217051"/>
                    </a:cubicBezTo>
                    <a:cubicBezTo>
                      <a:pt x="48578" y="217051"/>
                      <a:pt x="0" y="168500"/>
                      <a:pt x="0" y="108525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E4A863E-ACD8-1047-A011-D2BD946EB1DB}"/>
                  </a:ext>
                </a:extLst>
              </p:cNvPr>
              <p:cNvSpPr/>
              <p:nvPr/>
            </p:nvSpPr>
            <p:spPr>
              <a:xfrm>
                <a:off x="8702452" y="4653242"/>
                <a:ext cx="744854" cy="1028134"/>
              </a:xfrm>
              <a:custGeom>
                <a:avLst/>
                <a:gdLst>
                  <a:gd name="connsiteX0" fmla="*/ 744855 w 744854"/>
                  <a:gd name="connsiteY0" fmla="*/ 1007192 h 1028134"/>
                  <a:gd name="connsiteX1" fmla="*/ 11430 w 744854"/>
                  <a:gd name="connsiteY1" fmla="*/ 0 h 1028134"/>
                  <a:gd name="connsiteX2" fmla="*/ 0 w 744854"/>
                  <a:gd name="connsiteY2" fmla="*/ 7616 h 1028134"/>
                  <a:gd name="connsiteX3" fmla="*/ 715327 w 744854"/>
                  <a:gd name="connsiteY3" fmla="*/ 1028135 h 1028134"/>
                  <a:gd name="connsiteX4" fmla="*/ 744855 w 744854"/>
                  <a:gd name="connsiteY4" fmla="*/ 1007192 h 102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854" h="1028134">
                    <a:moveTo>
                      <a:pt x="744855" y="1007192"/>
                    </a:moveTo>
                    <a:lnTo>
                      <a:pt x="11430" y="0"/>
                    </a:lnTo>
                    <a:lnTo>
                      <a:pt x="0" y="7616"/>
                    </a:lnTo>
                    <a:lnTo>
                      <a:pt x="715327" y="1028135"/>
                    </a:lnTo>
                    <a:lnTo>
                      <a:pt x="744855" y="1007192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473F1D2-C37D-3340-9F9D-467835F3CDD7}"/>
                </a:ext>
              </a:extLst>
            </p:cNvPr>
            <p:cNvSpPr/>
            <p:nvPr/>
          </p:nvSpPr>
          <p:spPr>
            <a:xfrm>
              <a:off x="9774015" y="5570948"/>
              <a:ext cx="345757" cy="234165"/>
            </a:xfrm>
            <a:custGeom>
              <a:avLst/>
              <a:gdLst>
                <a:gd name="connsiteX0" fmla="*/ 0 w 345757"/>
                <a:gd name="connsiteY0" fmla="*/ 233234 h 234165"/>
                <a:gd name="connsiteX1" fmla="*/ 345757 w 345757"/>
                <a:gd name="connsiteY1" fmla="*/ 0 h 23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757" h="234165">
                  <a:moveTo>
                    <a:pt x="0" y="233234"/>
                  </a:moveTo>
                  <a:cubicBezTo>
                    <a:pt x="318135" y="251322"/>
                    <a:pt x="345757" y="0"/>
                    <a:pt x="345757" y="0"/>
                  </a:cubicBezTo>
                </a:path>
              </a:pathLst>
            </a:custGeom>
            <a:noFill/>
            <a:ln w="2858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96AEE2A-4F87-1443-B980-4DC0DEAB2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A66F441C-9CCB-4E40-B176-69A29B8B38E4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C6BC0A50-BE81-3F48-AB64-F10F7E0F71A6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239792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07C96-0B9E-A94B-8F73-95E8FA2285B9}"/>
              </a:ext>
            </a:extLst>
          </p:cNvPr>
          <p:cNvSpPr txBox="1"/>
          <p:nvPr userDrawn="1"/>
        </p:nvSpPr>
        <p:spPr>
          <a:xfrm>
            <a:off x="1069282" y="1980658"/>
            <a:ext cx="801822" cy="646331"/>
          </a:xfrm>
          <a:prstGeom prst="rect">
            <a:avLst/>
          </a:prstGeom>
          <a:solidFill>
            <a:srgbClr val="2D3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D1ECF3"/>
                </a:solidFill>
                <a:latin typeface="+mj-lt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2279E-EA1A-7A4B-93A8-B580B5863C7C}"/>
              </a:ext>
            </a:extLst>
          </p:cNvPr>
          <p:cNvSpPr txBox="1"/>
          <p:nvPr userDrawn="1"/>
        </p:nvSpPr>
        <p:spPr>
          <a:xfrm>
            <a:off x="1069282" y="2843687"/>
            <a:ext cx="801822" cy="646331"/>
          </a:xfrm>
          <a:prstGeom prst="rect">
            <a:avLst/>
          </a:prstGeom>
          <a:solidFill>
            <a:srgbClr val="2D3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D1ECF3"/>
                </a:solidFill>
                <a:latin typeface="+mj-lt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D29BA-8972-614C-A718-A08CCFD24876}"/>
              </a:ext>
            </a:extLst>
          </p:cNvPr>
          <p:cNvSpPr txBox="1"/>
          <p:nvPr userDrawn="1"/>
        </p:nvSpPr>
        <p:spPr>
          <a:xfrm>
            <a:off x="1069282" y="3675893"/>
            <a:ext cx="801822" cy="646331"/>
          </a:xfrm>
          <a:prstGeom prst="rect">
            <a:avLst/>
          </a:prstGeom>
          <a:solidFill>
            <a:srgbClr val="2D3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D1ECF3"/>
                </a:solidFill>
                <a:latin typeface="+mj-lt"/>
                <a:ea typeface="Roboto" panose="02000000000000000000" pitchFamily="2" charset="0"/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036879-AAD3-724A-A3AC-3A09E84200CE}"/>
              </a:ext>
            </a:extLst>
          </p:cNvPr>
          <p:cNvSpPr txBox="1"/>
          <p:nvPr userDrawn="1"/>
        </p:nvSpPr>
        <p:spPr>
          <a:xfrm>
            <a:off x="1069282" y="4497826"/>
            <a:ext cx="801823" cy="646331"/>
          </a:xfrm>
          <a:prstGeom prst="rect">
            <a:avLst/>
          </a:prstGeom>
          <a:solidFill>
            <a:srgbClr val="2D353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rgbClr val="D1ECF3"/>
                </a:solidFill>
                <a:latin typeface="+mj-lt"/>
                <a:ea typeface="Roboto" panose="02000000000000000000" pitchFamily="2" charset="0"/>
              </a:rPr>
              <a:t>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5FC9F-50B4-E049-8F17-C5C66ACD869E}"/>
              </a:ext>
            </a:extLst>
          </p:cNvPr>
          <p:cNvSpPr txBox="1"/>
          <p:nvPr userDrawn="1"/>
        </p:nvSpPr>
        <p:spPr>
          <a:xfrm>
            <a:off x="1069282" y="5360855"/>
            <a:ext cx="801823" cy="646331"/>
          </a:xfrm>
          <a:prstGeom prst="rect">
            <a:avLst/>
          </a:prstGeom>
          <a:solidFill>
            <a:srgbClr val="2D3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D1ECF3"/>
                </a:solidFill>
                <a:latin typeface="+mj-lt"/>
                <a:ea typeface="Roboto" panose="02000000000000000000" pitchFamily="2" charset="0"/>
              </a:rPr>
              <a:t>05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2EE8B306-660A-E647-ADE6-F11FB952F0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82655" y="2141974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7E5F047A-8325-E545-87DD-66EB5021E9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2655" y="2989139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EF00ACDF-77FF-294E-9605-24689BBF1F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655" y="3822857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FD3CD46D-FBB5-F54C-A971-8F2086427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2655" y="4656575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F1844383-91B5-9B48-972B-2F7F337D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2655" y="5503740"/>
            <a:ext cx="5056187" cy="4850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680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styles, 18 </a:t>
            </a:r>
            <a:r>
              <a:rPr lang="en-GB" err="1"/>
              <a:t>pt</a:t>
            </a:r>
            <a:endParaRPr lang="en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03FF5F-6046-2249-9BC9-D4AF4995D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79" y="323210"/>
            <a:ext cx="10712315" cy="59390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en-GB"/>
              <a:t>Agenda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758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iza_da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2A7C1D00-AAEC-BE4F-B714-17F4E7160ED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9" name="pole tekstowe 6">
            <a:extLst>
              <a:ext uri="{FF2B5EF4-FFF2-40B4-BE49-F238E27FC236}">
                <a16:creationId xmlns:a16="http://schemas.microsoft.com/office/drawing/2014/main" id="{72481C59-4A0B-B944-A085-A99B65FA0DD4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4" name="Graphic 12">
            <a:extLst>
              <a:ext uri="{FF2B5EF4-FFF2-40B4-BE49-F238E27FC236}">
                <a16:creationId xmlns:a16="http://schemas.microsoft.com/office/drawing/2014/main" id="{61C6B777-6E3F-D14D-BDF7-A5880E41F385}"/>
              </a:ext>
            </a:extLst>
          </p:cNvPr>
          <p:cNvGrpSpPr/>
          <p:nvPr/>
        </p:nvGrpSpPr>
        <p:grpSpPr>
          <a:xfrm>
            <a:off x="6007829" y="541653"/>
            <a:ext cx="5296852" cy="5774691"/>
            <a:chOff x="6007829" y="541653"/>
            <a:chExt cx="5296852" cy="5774691"/>
          </a:xfrm>
          <a:noFill/>
        </p:grpSpPr>
        <p:grpSp>
          <p:nvGrpSpPr>
            <p:cNvPr id="5" name="Graphic 12">
              <a:extLst>
                <a:ext uri="{FF2B5EF4-FFF2-40B4-BE49-F238E27FC236}">
                  <a16:creationId xmlns:a16="http://schemas.microsoft.com/office/drawing/2014/main" id="{EFAC4B8E-F9AE-3440-BDA0-F32F06ABC51E}"/>
                </a:ext>
              </a:extLst>
            </p:cNvPr>
            <p:cNvGrpSpPr/>
            <p:nvPr/>
          </p:nvGrpSpPr>
          <p:grpSpPr>
            <a:xfrm>
              <a:off x="6007829" y="541653"/>
              <a:ext cx="5296852" cy="5774691"/>
              <a:chOff x="6007829" y="541653"/>
              <a:chExt cx="5296852" cy="5774691"/>
            </a:xfrm>
            <a:no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6BF5CC3-5AFE-CC48-A6C6-7E74BB2ED2E8}"/>
                  </a:ext>
                </a:extLst>
              </p:cNvPr>
              <p:cNvSpPr/>
              <p:nvPr/>
            </p:nvSpPr>
            <p:spPr>
              <a:xfrm>
                <a:off x="6509797" y="1194710"/>
                <a:ext cx="4794885" cy="4391469"/>
              </a:xfrm>
              <a:custGeom>
                <a:avLst/>
                <a:gdLst>
                  <a:gd name="connsiteX0" fmla="*/ 3278505 w 4794885"/>
                  <a:gd name="connsiteY0" fmla="*/ 4037334 h 4391469"/>
                  <a:gd name="connsiteX1" fmla="*/ 354330 w 4794885"/>
                  <a:gd name="connsiteY1" fmla="*/ 4037334 h 4391469"/>
                  <a:gd name="connsiteX2" fmla="*/ 354330 w 4794885"/>
                  <a:gd name="connsiteY2" fmla="*/ 354135 h 4391469"/>
                  <a:gd name="connsiteX3" fmla="*/ 4439603 w 4794885"/>
                  <a:gd name="connsiteY3" fmla="*/ 354135 h 4391469"/>
                  <a:gd name="connsiteX4" fmla="*/ 4439603 w 4794885"/>
                  <a:gd name="connsiteY4" fmla="*/ 4037334 h 4391469"/>
                  <a:gd name="connsiteX5" fmla="*/ 3941445 w 4794885"/>
                  <a:gd name="connsiteY5" fmla="*/ 4037334 h 4391469"/>
                  <a:gd name="connsiteX6" fmla="*/ 4029075 w 4794885"/>
                  <a:gd name="connsiteY6" fmla="*/ 4391470 h 4391469"/>
                  <a:gd name="connsiteX7" fmla="*/ 4794885 w 4794885"/>
                  <a:gd name="connsiteY7" fmla="*/ 4391470 h 4391469"/>
                  <a:gd name="connsiteX8" fmla="*/ 4794885 w 4794885"/>
                  <a:gd name="connsiteY8" fmla="*/ 0 h 4391469"/>
                  <a:gd name="connsiteX9" fmla="*/ 0 w 4794885"/>
                  <a:gd name="connsiteY9" fmla="*/ 0 h 4391469"/>
                  <a:gd name="connsiteX10" fmla="*/ 0 w 4794885"/>
                  <a:gd name="connsiteY10" fmla="*/ 4390518 h 4391469"/>
                  <a:gd name="connsiteX11" fmla="*/ 2842260 w 4794885"/>
                  <a:gd name="connsiteY11" fmla="*/ 4390518 h 439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885" h="4391469">
                    <a:moveTo>
                      <a:pt x="3278505" y="4037334"/>
                    </a:moveTo>
                    <a:lnTo>
                      <a:pt x="354330" y="4037334"/>
                    </a:lnTo>
                    <a:lnTo>
                      <a:pt x="354330" y="354135"/>
                    </a:lnTo>
                    <a:lnTo>
                      <a:pt x="4439603" y="354135"/>
                    </a:lnTo>
                    <a:lnTo>
                      <a:pt x="4439603" y="4037334"/>
                    </a:lnTo>
                    <a:lnTo>
                      <a:pt x="3941445" y="4037334"/>
                    </a:lnTo>
                    <a:moveTo>
                      <a:pt x="4029075" y="4391470"/>
                    </a:moveTo>
                    <a:lnTo>
                      <a:pt x="4794885" y="4391470"/>
                    </a:lnTo>
                    <a:lnTo>
                      <a:pt x="4794885" y="0"/>
                    </a:lnTo>
                    <a:lnTo>
                      <a:pt x="0" y="0"/>
                    </a:lnTo>
                    <a:lnTo>
                      <a:pt x="0" y="4390518"/>
                    </a:lnTo>
                    <a:lnTo>
                      <a:pt x="2842260" y="4390518"/>
                    </a:ln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F34894A-9045-0245-9168-C0DBA50C1303}"/>
                  </a:ext>
                </a:extLst>
              </p:cNvPr>
              <p:cNvSpPr/>
              <p:nvPr/>
            </p:nvSpPr>
            <p:spPr>
              <a:xfrm>
                <a:off x="6007829" y="541653"/>
                <a:ext cx="4618672" cy="5774691"/>
              </a:xfrm>
              <a:custGeom>
                <a:avLst/>
                <a:gdLst>
                  <a:gd name="connsiteX0" fmla="*/ 4618673 w 4618672"/>
                  <a:gd name="connsiteY0" fmla="*/ 5482435 h 5774691"/>
                  <a:gd name="connsiteX1" fmla="*/ 4618673 w 4618672"/>
                  <a:gd name="connsiteY1" fmla="*/ 5774692 h 5774691"/>
                  <a:gd name="connsiteX2" fmla="*/ 0 w 4618672"/>
                  <a:gd name="connsiteY2" fmla="*/ 5774692 h 5774691"/>
                  <a:gd name="connsiteX3" fmla="*/ 0 w 4618672"/>
                  <a:gd name="connsiteY3" fmla="*/ 0 h 5774691"/>
                  <a:gd name="connsiteX4" fmla="*/ 324803 w 4618672"/>
                  <a:gd name="connsiteY4" fmla="*/ 0 h 5774691"/>
                  <a:gd name="connsiteX5" fmla="*/ 324803 w 4618672"/>
                  <a:gd name="connsiteY5" fmla="*/ 5483388 h 5774691"/>
                  <a:gd name="connsiteX6" fmla="*/ 4618673 w 4618672"/>
                  <a:gd name="connsiteY6" fmla="*/ 5483388 h 577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18672" h="5774691">
                    <a:moveTo>
                      <a:pt x="4618673" y="5482435"/>
                    </a:moveTo>
                    <a:lnTo>
                      <a:pt x="4618673" y="5774692"/>
                    </a:lnTo>
                    <a:lnTo>
                      <a:pt x="0" y="5774692"/>
                    </a:lnTo>
                    <a:lnTo>
                      <a:pt x="0" y="0"/>
                    </a:lnTo>
                    <a:lnTo>
                      <a:pt x="324803" y="0"/>
                    </a:lnTo>
                    <a:lnTo>
                      <a:pt x="324803" y="5483388"/>
                    </a:lnTo>
                    <a:lnTo>
                      <a:pt x="4618673" y="5483388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A36C8D3-3ABB-604F-AB0B-7409C3E0DA6D}"/>
                  </a:ext>
                </a:extLst>
              </p:cNvPr>
              <p:cNvSpPr/>
              <p:nvPr/>
            </p:nvSpPr>
            <p:spPr>
              <a:xfrm>
                <a:off x="7619460" y="3509918"/>
                <a:ext cx="398145" cy="542626"/>
              </a:xfrm>
              <a:custGeom>
                <a:avLst/>
                <a:gdLst>
                  <a:gd name="connsiteX0" fmla="*/ 0 w 398145"/>
                  <a:gd name="connsiteY0" fmla="*/ 0 h 542626"/>
                  <a:gd name="connsiteX1" fmla="*/ 398145 w 398145"/>
                  <a:gd name="connsiteY1" fmla="*/ 0 h 542626"/>
                  <a:gd name="connsiteX2" fmla="*/ 398145 w 398145"/>
                  <a:gd name="connsiteY2" fmla="*/ 542627 h 542626"/>
                  <a:gd name="connsiteX3" fmla="*/ 0 w 398145"/>
                  <a:gd name="connsiteY3" fmla="*/ 542627 h 542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542626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542627"/>
                    </a:lnTo>
                    <a:lnTo>
                      <a:pt x="0" y="542627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C4F511C-F102-C740-AB47-A6C65E723F11}"/>
                  </a:ext>
                </a:extLst>
              </p:cNvPr>
              <p:cNvSpPr/>
              <p:nvPr/>
            </p:nvSpPr>
            <p:spPr>
              <a:xfrm>
                <a:off x="8072850" y="3339514"/>
                <a:ext cx="398144" cy="713030"/>
              </a:xfrm>
              <a:custGeom>
                <a:avLst/>
                <a:gdLst>
                  <a:gd name="connsiteX0" fmla="*/ 0 w 398144"/>
                  <a:gd name="connsiteY0" fmla="*/ 0 h 713030"/>
                  <a:gd name="connsiteX1" fmla="*/ 398145 w 398144"/>
                  <a:gd name="connsiteY1" fmla="*/ 0 h 713030"/>
                  <a:gd name="connsiteX2" fmla="*/ 398145 w 398144"/>
                  <a:gd name="connsiteY2" fmla="*/ 713031 h 713030"/>
                  <a:gd name="connsiteX3" fmla="*/ 0 w 398144"/>
                  <a:gd name="connsiteY3" fmla="*/ 713031 h 71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4" h="713030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713031"/>
                    </a:lnTo>
                    <a:lnTo>
                      <a:pt x="0" y="713031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21E064-D15C-5841-8ADC-379D4BC0FF85}"/>
                  </a:ext>
                </a:extLst>
              </p:cNvPr>
              <p:cNvSpPr/>
              <p:nvPr/>
            </p:nvSpPr>
            <p:spPr>
              <a:xfrm>
                <a:off x="8525287" y="3170062"/>
                <a:ext cx="398145" cy="883434"/>
              </a:xfrm>
              <a:custGeom>
                <a:avLst/>
                <a:gdLst>
                  <a:gd name="connsiteX0" fmla="*/ 0 w 398145"/>
                  <a:gd name="connsiteY0" fmla="*/ 0 h 883434"/>
                  <a:gd name="connsiteX1" fmla="*/ 398145 w 398145"/>
                  <a:gd name="connsiteY1" fmla="*/ 0 h 883434"/>
                  <a:gd name="connsiteX2" fmla="*/ 398145 w 398145"/>
                  <a:gd name="connsiteY2" fmla="*/ 883434 h 883434"/>
                  <a:gd name="connsiteX3" fmla="*/ 0 w 398145"/>
                  <a:gd name="connsiteY3" fmla="*/ 883434 h 88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883434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883434"/>
                    </a:lnTo>
                    <a:lnTo>
                      <a:pt x="0" y="883434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58A42F-5B76-AF48-AC74-B1BE8D72E4AD}"/>
                  </a:ext>
                </a:extLst>
              </p:cNvPr>
              <p:cNvSpPr/>
              <p:nvPr/>
            </p:nvSpPr>
            <p:spPr>
              <a:xfrm>
                <a:off x="8977725" y="2999658"/>
                <a:ext cx="398145" cy="1053838"/>
              </a:xfrm>
              <a:custGeom>
                <a:avLst/>
                <a:gdLst>
                  <a:gd name="connsiteX0" fmla="*/ 0 w 398145"/>
                  <a:gd name="connsiteY0" fmla="*/ 0 h 1053838"/>
                  <a:gd name="connsiteX1" fmla="*/ 398145 w 398145"/>
                  <a:gd name="connsiteY1" fmla="*/ 0 h 1053838"/>
                  <a:gd name="connsiteX2" fmla="*/ 398145 w 398145"/>
                  <a:gd name="connsiteY2" fmla="*/ 1053839 h 1053838"/>
                  <a:gd name="connsiteX3" fmla="*/ 0 w 398145"/>
                  <a:gd name="connsiteY3" fmla="*/ 1053839 h 105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053838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053839"/>
                    </a:lnTo>
                    <a:lnTo>
                      <a:pt x="0" y="1053839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B917B72-134D-D74C-BC79-1D29DB649B2F}"/>
                  </a:ext>
                </a:extLst>
              </p:cNvPr>
              <p:cNvSpPr/>
              <p:nvPr/>
            </p:nvSpPr>
            <p:spPr>
              <a:xfrm>
                <a:off x="9431115" y="2829254"/>
                <a:ext cx="398145" cy="1224242"/>
              </a:xfrm>
              <a:custGeom>
                <a:avLst/>
                <a:gdLst>
                  <a:gd name="connsiteX0" fmla="*/ 0 w 398145"/>
                  <a:gd name="connsiteY0" fmla="*/ 0 h 1224242"/>
                  <a:gd name="connsiteX1" fmla="*/ 398145 w 398145"/>
                  <a:gd name="connsiteY1" fmla="*/ 0 h 1224242"/>
                  <a:gd name="connsiteX2" fmla="*/ 398145 w 398145"/>
                  <a:gd name="connsiteY2" fmla="*/ 1224242 h 1224242"/>
                  <a:gd name="connsiteX3" fmla="*/ 0 w 398145"/>
                  <a:gd name="connsiteY3" fmla="*/ 1224242 h 122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224242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224242"/>
                    </a:lnTo>
                    <a:lnTo>
                      <a:pt x="0" y="1224242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385F849-4C5C-0144-85DD-0693D3C6C9FB}"/>
                  </a:ext>
                </a:extLst>
              </p:cNvPr>
              <p:cNvSpPr/>
              <p:nvPr/>
            </p:nvSpPr>
            <p:spPr>
              <a:xfrm>
                <a:off x="9883552" y="2658850"/>
                <a:ext cx="398145" cy="1393694"/>
              </a:xfrm>
              <a:custGeom>
                <a:avLst/>
                <a:gdLst>
                  <a:gd name="connsiteX0" fmla="*/ 0 w 398145"/>
                  <a:gd name="connsiteY0" fmla="*/ 0 h 1393694"/>
                  <a:gd name="connsiteX1" fmla="*/ 398145 w 398145"/>
                  <a:gd name="connsiteY1" fmla="*/ 0 h 1393694"/>
                  <a:gd name="connsiteX2" fmla="*/ 398145 w 398145"/>
                  <a:gd name="connsiteY2" fmla="*/ 1393694 h 1393694"/>
                  <a:gd name="connsiteX3" fmla="*/ 0 w 398145"/>
                  <a:gd name="connsiteY3" fmla="*/ 1393694 h 139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1393694">
                    <a:moveTo>
                      <a:pt x="0" y="0"/>
                    </a:moveTo>
                    <a:lnTo>
                      <a:pt x="398145" y="0"/>
                    </a:lnTo>
                    <a:lnTo>
                      <a:pt x="398145" y="1393694"/>
                    </a:lnTo>
                    <a:lnTo>
                      <a:pt x="0" y="1393694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1C33E56-E63B-D74F-B7D6-500233E844C1}"/>
                  </a:ext>
                </a:extLst>
              </p:cNvPr>
              <p:cNvSpPr/>
              <p:nvPr/>
            </p:nvSpPr>
            <p:spPr>
              <a:xfrm>
                <a:off x="10303605" y="4162022"/>
                <a:ext cx="141922" cy="9519"/>
              </a:xfrm>
              <a:custGeom>
                <a:avLst/>
                <a:gdLst>
                  <a:gd name="connsiteX0" fmla="*/ 0 w 141922"/>
                  <a:gd name="connsiteY0" fmla="*/ 0 h 9519"/>
                  <a:gd name="connsiteX1" fmla="*/ 141923 w 141922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922" h="9519">
                    <a:moveTo>
                      <a:pt x="0" y="0"/>
                    </a:moveTo>
                    <a:lnTo>
                      <a:pt x="141923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0D8D31-60C6-7E49-94A8-AFA6DD0EBC7E}"/>
                  </a:ext>
                </a:extLst>
              </p:cNvPr>
              <p:cNvSpPr/>
              <p:nvPr/>
            </p:nvSpPr>
            <p:spPr>
              <a:xfrm>
                <a:off x="7648987" y="4162022"/>
                <a:ext cx="2342197" cy="9519"/>
              </a:xfrm>
              <a:custGeom>
                <a:avLst/>
                <a:gdLst>
                  <a:gd name="connsiteX0" fmla="*/ 0 w 2342197"/>
                  <a:gd name="connsiteY0" fmla="*/ 0 h 9519"/>
                  <a:gd name="connsiteX1" fmla="*/ 2342198 w 2342197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197" h="9519">
                    <a:moveTo>
                      <a:pt x="0" y="0"/>
                    </a:moveTo>
                    <a:lnTo>
                      <a:pt x="2342198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92F9F24-5B2D-0B44-A532-015EDC996374}"/>
                  </a:ext>
                </a:extLst>
              </p:cNvPr>
              <p:cNvSpPr/>
              <p:nvPr/>
            </p:nvSpPr>
            <p:spPr>
              <a:xfrm>
                <a:off x="7351807" y="4162022"/>
                <a:ext cx="141922" cy="9519"/>
              </a:xfrm>
              <a:custGeom>
                <a:avLst/>
                <a:gdLst>
                  <a:gd name="connsiteX0" fmla="*/ 0 w 141922"/>
                  <a:gd name="connsiteY0" fmla="*/ 0 h 9519"/>
                  <a:gd name="connsiteX1" fmla="*/ 141923 w 141922"/>
                  <a:gd name="connsiteY1" fmla="*/ 0 h 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922" h="9519">
                    <a:moveTo>
                      <a:pt x="0" y="0"/>
                    </a:moveTo>
                    <a:lnTo>
                      <a:pt x="141923" y="0"/>
                    </a:lnTo>
                  </a:path>
                </a:pathLst>
              </a:custGeom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9E776A5-598E-7246-BEFC-9A9841C45A4C}"/>
                  </a:ext>
                </a:extLst>
              </p:cNvPr>
              <p:cNvSpPr/>
              <p:nvPr/>
            </p:nvSpPr>
            <p:spPr>
              <a:xfrm>
                <a:off x="9700672" y="5040696"/>
                <a:ext cx="837247" cy="976728"/>
              </a:xfrm>
              <a:custGeom>
                <a:avLst/>
                <a:gdLst>
                  <a:gd name="connsiteX0" fmla="*/ 0 w 837247"/>
                  <a:gd name="connsiteY0" fmla="*/ 488364 h 976728"/>
                  <a:gd name="connsiteX1" fmla="*/ 418147 w 837247"/>
                  <a:gd name="connsiteY1" fmla="*/ 0 h 976728"/>
                  <a:gd name="connsiteX2" fmla="*/ 837247 w 837247"/>
                  <a:gd name="connsiteY2" fmla="*/ 488364 h 976728"/>
                  <a:gd name="connsiteX3" fmla="*/ 418147 w 837247"/>
                  <a:gd name="connsiteY3" fmla="*/ 976729 h 976728"/>
                  <a:gd name="connsiteX4" fmla="*/ 0 w 837247"/>
                  <a:gd name="connsiteY4" fmla="*/ 488364 h 97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247" h="976728">
                    <a:moveTo>
                      <a:pt x="0" y="488364"/>
                    </a:moveTo>
                    <a:cubicBezTo>
                      <a:pt x="0" y="218955"/>
                      <a:pt x="186690" y="0"/>
                      <a:pt x="418147" y="0"/>
                    </a:cubicBezTo>
                    <a:cubicBezTo>
                      <a:pt x="649605" y="0"/>
                      <a:pt x="837247" y="218955"/>
                      <a:pt x="837247" y="488364"/>
                    </a:cubicBezTo>
                    <a:cubicBezTo>
                      <a:pt x="837247" y="757774"/>
                      <a:pt x="649605" y="976729"/>
                      <a:pt x="418147" y="976729"/>
                    </a:cubicBezTo>
                    <a:cubicBezTo>
                      <a:pt x="186690" y="976729"/>
                      <a:pt x="953" y="757774"/>
                      <a:pt x="0" y="488364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853B3B-D434-7647-B13C-62803D37FBD6}"/>
                  </a:ext>
                </a:extLst>
              </p:cNvPr>
              <p:cNvSpPr/>
              <p:nvPr/>
            </p:nvSpPr>
            <p:spPr>
              <a:xfrm>
                <a:off x="9618757" y="5040696"/>
                <a:ext cx="920115" cy="976728"/>
              </a:xfrm>
              <a:custGeom>
                <a:avLst/>
                <a:gdLst>
                  <a:gd name="connsiteX0" fmla="*/ 920115 w 920115"/>
                  <a:gd name="connsiteY0" fmla="*/ 488364 h 976728"/>
                  <a:gd name="connsiteX1" fmla="*/ 501968 w 920115"/>
                  <a:gd name="connsiteY1" fmla="*/ 976729 h 976728"/>
                  <a:gd name="connsiteX2" fmla="*/ 84772 w 920115"/>
                  <a:gd name="connsiteY2" fmla="*/ 525491 h 976728"/>
                  <a:gd name="connsiteX3" fmla="*/ 83820 w 920115"/>
                  <a:gd name="connsiteY3" fmla="*/ 530251 h 976728"/>
                  <a:gd name="connsiteX4" fmla="*/ 0 w 920115"/>
                  <a:gd name="connsiteY4" fmla="*/ 530251 h 976728"/>
                  <a:gd name="connsiteX5" fmla="*/ 119063 w 920115"/>
                  <a:gd name="connsiteY5" fmla="*/ 291305 h 976728"/>
                  <a:gd name="connsiteX6" fmla="*/ 119063 w 920115"/>
                  <a:gd name="connsiteY6" fmla="*/ 291305 h 976728"/>
                  <a:gd name="connsiteX7" fmla="*/ 501968 w 920115"/>
                  <a:gd name="connsiteY7" fmla="*/ 0 h 976728"/>
                  <a:gd name="connsiteX8" fmla="*/ 920115 w 920115"/>
                  <a:gd name="connsiteY8" fmla="*/ 488364 h 97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0115" h="976728">
                    <a:moveTo>
                      <a:pt x="920115" y="488364"/>
                    </a:moveTo>
                    <a:cubicBezTo>
                      <a:pt x="920115" y="757774"/>
                      <a:pt x="732472" y="976729"/>
                      <a:pt x="501968" y="976729"/>
                    </a:cubicBezTo>
                    <a:cubicBezTo>
                      <a:pt x="281940" y="976729"/>
                      <a:pt x="100965" y="777765"/>
                      <a:pt x="84772" y="525491"/>
                    </a:cubicBezTo>
                    <a:lnTo>
                      <a:pt x="83820" y="530251"/>
                    </a:lnTo>
                    <a:lnTo>
                      <a:pt x="0" y="530251"/>
                    </a:lnTo>
                    <a:lnTo>
                      <a:pt x="119063" y="291305"/>
                    </a:lnTo>
                    <a:lnTo>
                      <a:pt x="119063" y="291305"/>
                    </a:lnTo>
                    <a:cubicBezTo>
                      <a:pt x="183833" y="119949"/>
                      <a:pt x="330518" y="0"/>
                      <a:pt x="501968" y="0"/>
                    </a:cubicBezTo>
                    <a:cubicBezTo>
                      <a:pt x="732472" y="0"/>
                      <a:pt x="920115" y="219907"/>
                      <a:pt x="920115" y="488364"/>
                    </a:cubicBez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4395720-908D-C545-B1F9-3AE182C67006}"/>
                  </a:ext>
                </a:extLst>
              </p:cNvPr>
              <p:cNvSpPr/>
              <p:nvPr/>
            </p:nvSpPr>
            <p:spPr>
              <a:xfrm>
                <a:off x="9882600" y="5333905"/>
                <a:ext cx="112394" cy="112333"/>
              </a:xfrm>
              <a:custGeom>
                <a:avLst/>
                <a:gdLst>
                  <a:gd name="connsiteX0" fmla="*/ 0 w 112394"/>
                  <a:gd name="connsiteY0" fmla="*/ 56167 h 112333"/>
                  <a:gd name="connsiteX1" fmla="*/ 0 w 112394"/>
                  <a:gd name="connsiteY1" fmla="*/ 56167 h 112333"/>
                  <a:gd name="connsiteX2" fmla="*/ 56197 w 112394"/>
                  <a:gd name="connsiteY2" fmla="*/ 0 h 112333"/>
                  <a:gd name="connsiteX3" fmla="*/ 56197 w 112394"/>
                  <a:gd name="connsiteY3" fmla="*/ 0 h 112333"/>
                  <a:gd name="connsiteX4" fmla="*/ 56197 w 112394"/>
                  <a:gd name="connsiteY4" fmla="*/ 0 h 112333"/>
                  <a:gd name="connsiteX5" fmla="*/ 112395 w 112394"/>
                  <a:gd name="connsiteY5" fmla="*/ 56167 h 112333"/>
                  <a:gd name="connsiteX6" fmla="*/ 56197 w 112394"/>
                  <a:gd name="connsiteY6" fmla="*/ 112333 h 112333"/>
                  <a:gd name="connsiteX7" fmla="*/ 0 w 112394"/>
                  <a:gd name="connsiteY7" fmla="*/ 56167 h 1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94" h="112333">
                    <a:moveTo>
                      <a:pt x="0" y="56167"/>
                    </a:moveTo>
                    <a:lnTo>
                      <a:pt x="0" y="56167"/>
                    </a:lnTo>
                    <a:cubicBezTo>
                      <a:pt x="0" y="25703"/>
                      <a:pt x="24765" y="0"/>
                      <a:pt x="56197" y="0"/>
                    </a:cubicBezTo>
                    <a:lnTo>
                      <a:pt x="56197" y="0"/>
                    </a:lnTo>
                    <a:lnTo>
                      <a:pt x="56197" y="0"/>
                    </a:lnTo>
                    <a:cubicBezTo>
                      <a:pt x="86678" y="0"/>
                      <a:pt x="112395" y="24751"/>
                      <a:pt x="112395" y="56167"/>
                    </a:cubicBezTo>
                    <a:cubicBezTo>
                      <a:pt x="112395" y="86630"/>
                      <a:pt x="87630" y="112333"/>
                      <a:pt x="56197" y="112333"/>
                    </a:cubicBezTo>
                    <a:cubicBezTo>
                      <a:pt x="24765" y="112333"/>
                      <a:pt x="0" y="86630"/>
                      <a:pt x="0" y="56167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0A70857-30F4-984D-95BD-544DB65F2CCA}"/>
                  </a:ext>
                </a:extLst>
              </p:cNvPr>
              <p:cNvSpPr/>
              <p:nvPr/>
            </p:nvSpPr>
            <p:spPr>
              <a:xfrm>
                <a:off x="9358725" y="5573803"/>
                <a:ext cx="217169" cy="217050"/>
              </a:xfrm>
              <a:custGeom>
                <a:avLst/>
                <a:gdLst>
                  <a:gd name="connsiteX0" fmla="*/ 0 w 217169"/>
                  <a:gd name="connsiteY0" fmla="*/ 108526 h 217050"/>
                  <a:gd name="connsiteX1" fmla="*/ 0 w 217169"/>
                  <a:gd name="connsiteY1" fmla="*/ 108526 h 217050"/>
                  <a:gd name="connsiteX2" fmla="*/ 108585 w 217169"/>
                  <a:gd name="connsiteY2" fmla="*/ 0 h 217050"/>
                  <a:gd name="connsiteX3" fmla="*/ 217170 w 217169"/>
                  <a:gd name="connsiteY3" fmla="*/ 108526 h 217050"/>
                  <a:gd name="connsiteX4" fmla="*/ 108585 w 217169"/>
                  <a:gd name="connsiteY4" fmla="*/ 217051 h 217050"/>
                  <a:gd name="connsiteX5" fmla="*/ 0 w 217169"/>
                  <a:gd name="connsiteY5" fmla="*/ 108526 h 2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169" h="217050">
                    <a:moveTo>
                      <a:pt x="0" y="108526"/>
                    </a:moveTo>
                    <a:lnTo>
                      <a:pt x="0" y="108526"/>
                    </a:lnTo>
                    <a:cubicBezTo>
                      <a:pt x="0" y="48551"/>
                      <a:pt x="48578" y="0"/>
                      <a:pt x="108585" y="0"/>
                    </a:cubicBezTo>
                    <a:cubicBezTo>
                      <a:pt x="168592" y="0"/>
                      <a:pt x="217170" y="48551"/>
                      <a:pt x="217170" y="108526"/>
                    </a:cubicBezTo>
                    <a:cubicBezTo>
                      <a:pt x="217170" y="168500"/>
                      <a:pt x="168592" y="217051"/>
                      <a:pt x="108585" y="217051"/>
                    </a:cubicBezTo>
                    <a:cubicBezTo>
                      <a:pt x="48578" y="217051"/>
                      <a:pt x="0" y="168500"/>
                      <a:pt x="0" y="108526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C26E172D-7F80-E641-859D-B6D26D317278}"/>
                  </a:ext>
                </a:extLst>
              </p:cNvPr>
              <p:cNvSpPr/>
              <p:nvPr/>
            </p:nvSpPr>
            <p:spPr>
              <a:xfrm>
                <a:off x="10318844" y="4722736"/>
                <a:ext cx="217170" cy="217050"/>
              </a:xfrm>
              <a:custGeom>
                <a:avLst/>
                <a:gdLst>
                  <a:gd name="connsiteX0" fmla="*/ 0 w 217170"/>
                  <a:gd name="connsiteY0" fmla="*/ 108525 h 217050"/>
                  <a:gd name="connsiteX1" fmla="*/ 0 w 217170"/>
                  <a:gd name="connsiteY1" fmla="*/ 108525 h 217050"/>
                  <a:gd name="connsiteX2" fmla="*/ 0 w 217170"/>
                  <a:gd name="connsiteY2" fmla="*/ 108525 h 217050"/>
                  <a:gd name="connsiteX3" fmla="*/ 108585 w 217170"/>
                  <a:gd name="connsiteY3" fmla="*/ 0 h 217050"/>
                  <a:gd name="connsiteX4" fmla="*/ 217170 w 217170"/>
                  <a:gd name="connsiteY4" fmla="*/ 108525 h 217050"/>
                  <a:gd name="connsiteX5" fmla="*/ 108585 w 217170"/>
                  <a:gd name="connsiteY5" fmla="*/ 217051 h 217050"/>
                  <a:gd name="connsiteX6" fmla="*/ 0 w 217170"/>
                  <a:gd name="connsiteY6" fmla="*/ 108525 h 2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70" h="217050">
                    <a:moveTo>
                      <a:pt x="0" y="108525"/>
                    </a:moveTo>
                    <a:lnTo>
                      <a:pt x="0" y="108525"/>
                    </a:lnTo>
                    <a:lnTo>
                      <a:pt x="0" y="108525"/>
                    </a:lnTo>
                    <a:cubicBezTo>
                      <a:pt x="0" y="48551"/>
                      <a:pt x="48578" y="0"/>
                      <a:pt x="108585" y="0"/>
                    </a:cubicBezTo>
                    <a:cubicBezTo>
                      <a:pt x="168593" y="0"/>
                      <a:pt x="217170" y="48551"/>
                      <a:pt x="217170" y="108525"/>
                    </a:cubicBezTo>
                    <a:cubicBezTo>
                      <a:pt x="217170" y="168500"/>
                      <a:pt x="168593" y="217051"/>
                      <a:pt x="108585" y="217051"/>
                    </a:cubicBezTo>
                    <a:cubicBezTo>
                      <a:pt x="48578" y="217051"/>
                      <a:pt x="0" y="168500"/>
                      <a:pt x="0" y="108525"/>
                    </a:cubicBezTo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66A0412-E3BE-1043-96D6-0E8895E12060}"/>
                  </a:ext>
                </a:extLst>
              </p:cNvPr>
              <p:cNvSpPr/>
              <p:nvPr/>
            </p:nvSpPr>
            <p:spPr>
              <a:xfrm>
                <a:off x="8702452" y="4653242"/>
                <a:ext cx="744854" cy="1028134"/>
              </a:xfrm>
              <a:custGeom>
                <a:avLst/>
                <a:gdLst>
                  <a:gd name="connsiteX0" fmla="*/ 744855 w 744854"/>
                  <a:gd name="connsiteY0" fmla="*/ 1007192 h 1028134"/>
                  <a:gd name="connsiteX1" fmla="*/ 11430 w 744854"/>
                  <a:gd name="connsiteY1" fmla="*/ 0 h 1028134"/>
                  <a:gd name="connsiteX2" fmla="*/ 0 w 744854"/>
                  <a:gd name="connsiteY2" fmla="*/ 7616 h 1028134"/>
                  <a:gd name="connsiteX3" fmla="*/ 715327 w 744854"/>
                  <a:gd name="connsiteY3" fmla="*/ 1028135 h 1028134"/>
                  <a:gd name="connsiteX4" fmla="*/ 744855 w 744854"/>
                  <a:gd name="connsiteY4" fmla="*/ 1007192 h 102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854" h="1028134">
                    <a:moveTo>
                      <a:pt x="744855" y="1007192"/>
                    </a:moveTo>
                    <a:lnTo>
                      <a:pt x="11430" y="0"/>
                    </a:lnTo>
                    <a:lnTo>
                      <a:pt x="0" y="7616"/>
                    </a:lnTo>
                    <a:lnTo>
                      <a:pt x="715327" y="1028135"/>
                    </a:lnTo>
                    <a:lnTo>
                      <a:pt x="744855" y="1007192"/>
                    </a:lnTo>
                    <a:close/>
                  </a:path>
                </a:pathLst>
              </a:custGeom>
              <a:noFill/>
              <a:ln w="2858" cap="flat">
                <a:solidFill>
                  <a:srgbClr val="85BE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PL"/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98649D4-E7AF-014A-A34B-30FD1E6D1C4F}"/>
                </a:ext>
              </a:extLst>
            </p:cNvPr>
            <p:cNvSpPr/>
            <p:nvPr/>
          </p:nvSpPr>
          <p:spPr>
            <a:xfrm>
              <a:off x="9774015" y="5570948"/>
              <a:ext cx="345757" cy="234165"/>
            </a:xfrm>
            <a:custGeom>
              <a:avLst/>
              <a:gdLst>
                <a:gd name="connsiteX0" fmla="*/ 0 w 345757"/>
                <a:gd name="connsiteY0" fmla="*/ 233234 h 234165"/>
                <a:gd name="connsiteX1" fmla="*/ 345757 w 345757"/>
                <a:gd name="connsiteY1" fmla="*/ 0 h 23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757" h="234165">
                  <a:moveTo>
                    <a:pt x="0" y="233234"/>
                  </a:moveTo>
                  <a:cubicBezTo>
                    <a:pt x="318135" y="251322"/>
                    <a:pt x="345757" y="0"/>
                    <a:pt x="345757" y="0"/>
                  </a:cubicBezTo>
                </a:path>
              </a:pathLst>
            </a:custGeom>
            <a:noFill/>
            <a:ln w="2858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16376178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iza_da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2A7C1D00-AAEC-BE4F-B714-17F4E7160ED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9" name="pole tekstowe 6">
            <a:extLst>
              <a:ext uri="{FF2B5EF4-FFF2-40B4-BE49-F238E27FC236}">
                <a16:creationId xmlns:a16="http://schemas.microsoft.com/office/drawing/2014/main" id="{72481C59-4A0B-B944-A085-A99B65FA0DD4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4" name="Graphic 10">
            <a:extLst>
              <a:ext uri="{FF2B5EF4-FFF2-40B4-BE49-F238E27FC236}">
                <a16:creationId xmlns:a16="http://schemas.microsoft.com/office/drawing/2014/main" id="{C8AF985A-0D88-AB48-BD24-B0868DF3C265}"/>
              </a:ext>
            </a:extLst>
          </p:cNvPr>
          <p:cNvGrpSpPr/>
          <p:nvPr/>
        </p:nvGrpSpPr>
        <p:grpSpPr>
          <a:xfrm>
            <a:off x="5417389" y="2122098"/>
            <a:ext cx="5081731" cy="3058083"/>
            <a:chOff x="5417389" y="2122098"/>
            <a:chExt cx="5081731" cy="3058083"/>
          </a:xfrm>
          <a:solidFill>
            <a:srgbClr val="85BECC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75E2653-187F-504F-A101-A854282F8DB0}"/>
                </a:ext>
              </a:extLst>
            </p:cNvPr>
            <p:cNvSpPr/>
            <p:nvPr/>
          </p:nvSpPr>
          <p:spPr>
            <a:xfrm>
              <a:off x="5417389" y="2122098"/>
              <a:ext cx="2483698" cy="3058083"/>
            </a:xfrm>
            <a:custGeom>
              <a:avLst/>
              <a:gdLst>
                <a:gd name="connsiteX0" fmla="*/ 1239721 w 2483698"/>
                <a:gd name="connsiteY0" fmla="*/ 3058084 h 3058083"/>
                <a:gd name="connsiteX1" fmla="*/ 602834 w 2483698"/>
                <a:gd name="connsiteY1" fmla="*/ 2877550 h 3058083"/>
                <a:gd name="connsiteX2" fmla="*/ 602834 w 2483698"/>
                <a:gd name="connsiteY2" fmla="*/ 2877550 h 3058083"/>
                <a:gd name="connsiteX3" fmla="*/ 161244 w 2483698"/>
                <a:gd name="connsiteY3" fmla="*/ 2350688 h 3058083"/>
                <a:gd name="connsiteX4" fmla="*/ 0 w 2483698"/>
                <a:gd name="connsiteY4" fmla="*/ 1529042 h 3058083"/>
                <a:gd name="connsiteX5" fmla="*/ 161244 w 2483698"/>
                <a:gd name="connsiteY5" fmla="*/ 707140 h 3058083"/>
                <a:gd name="connsiteX6" fmla="*/ 602834 w 2483698"/>
                <a:gd name="connsiteY6" fmla="*/ 180619 h 3058083"/>
                <a:gd name="connsiteX7" fmla="*/ 1239721 w 2483698"/>
                <a:gd name="connsiteY7" fmla="*/ 0 h 3058083"/>
                <a:gd name="connsiteX8" fmla="*/ 1878736 w 2483698"/>
                <a:gd name="connsiteY8" fmla="*/ 180619 h 3058083"/>
                <a:gd name="connsiteX9" fmla="*/ 2322370 w 2483698"/>
                <a:gd name="connsiteY9" fmla="*/ 707140 h 3058083"/>
                <a:gd name="connsiteX10" fmla="*/ 2483698 w 2483698"/>
                <a:gd name="connsiteY10" fmla="*/ 1528701 h 3058083"/>
                <a:gd name="connsiteX11" fmla="*/ 2322370 w 2483698"/>
                <a:gd name="connsiteY11" fmla="*/ 2350347 h 3058083"/>
                <a:gd name="connsiteX12" fmla="*/ 1878736 w 2483698"/>
                <a:gd name="connsiteY12" fmla="*/ 2877209 h 3058083"/>
                <a:gd name="connsiteX13" fmla="*/ 1239721 w 2483698"/>
                <a:gd name="connsiteY13" fmla="*/ 3058084 h 3058083"/>
                <a:gd name="connsiteX14" fmla="*/ 1239721 w 2483698"/>
                <a:gd name="connsiteY14" fmla="*/ 4260 h 3058083"/>
                <a:gd name="connsiteX15" fmla="*/ 605132 w 2483698"/>
                <a:gd name="connsiteY15" fmla="*/ 184197 h 3058083"/>
                <a:gd name="connsiteX16" fmla="*/ 165075 w 2483698"/>
                <a:gd name="connsiteY16" fmla="*/ 709270 h 3058083"/>
                <a:gd name="connsiteX17" fmla="*/ 4257 w 2483698"/>
                <a:gd name="connsiteY17" fmla="*/ 1529042 h 3058083"/>
                <a:gd name="connsiteX18" fmla="*/ 165075 w 2483698"/>
                <a:gd name="connsiteY18" fmla="*/ 2348899 h 3058083"/>
                <a:gd name="connsiteX19" fmla="*/ 605132 w 2483698"/>
                <a:gd name="connsiteY19" fmla="*/ 2873972 h 3058083"/>
                <a:gd name="connsiteX20" fmla="*/ 605132 w 2483698"/>
                <a:gd name="connsiteY20" fmla="*/ 2873972 h 3058083"/>
                <a:gd name="connsiteX21" fmla="*/ 1239721 w 2483698"/>
                <a:gd name="connsiteY21" fmla="*/ 3053824 h 3058083"/>
                <a:gd name="connsiteX22" fmla="*/ 1876438 w 2483698"/>
                <a:gd name="connsiteY22" fmla="*/ 2873972 h 3058083"/>
                <a:gd name="connsiteX23" fmla="*/ 2318539 w 2483698"/>
                <a:gd name="connsiteY23" fmla="*/ 2348899 h 3058083"/>
                <a:gd name="connsiteX24" fmla="*/ 2479442 w 2483698"/>
                <a:gd name="connsiteY24" fmla="*/ 1529042 h 3058083"/>
                <a:gd name="connsiteX25" fmla="*/ 2318539 w 2483698"/>
                <a:gd name="connsiteY25" fmla="*/ 709270 h 3058083"/>
                <a:gd name="connsiteX26" fmla="*/ 1876438 w 2483698"/>
                <a:gd name="connsiteY26" fmla="*/ 184197 h 3058083"/>
                <a:gd name="connsiteX27" fmla="*/ 1239721 w 2483698"/>
                <a:gd name="connsiteY27" fmla="*/ 4260 h 3058083"/>
                <a:gd name="connsiteX28" fmla="*/ 1239721 w 2483698"/>
                <a:gd name="connsiteY28" fmla="*/ 2578847 h 3058083"/>
                <a:gd name="connsiteX29" fmla="*/ 739984 w 2483698"/>
                <a:gd name="connsiteY29" fmla="*/ 2314735 h 3058083"/>
                <a:gd name="connsiteX30" fmla="*/ 555244 w 2483698"/>
                <a:gd name="connsiteY30" fmla="*/ 1528786 h 3058083"/>
                <a:gd name="connsiteX31" fmla="*/ 739984 w 2483698"/>
                <a:gd name="connsiteY31" fmla="*/ 742923 h 3058083"/>
                <a:gd name="connsiteX32" fmla="*/ 1239721 w 2483698"/>
                <a:gd name="connsiteY32" fmla="*/ 478811 h 3058083"/>
                <a:gd name="connsiteX33" fmla="*/ 1743714 w 2483698"/>
                <a:gd name="connsiteY33" fmla="*/ 742923 h 3058083"/>
                <a:gd name="connsiteX34" fmla="*/ 1928455 w 2483698"/>
                <a:gd name="connsiteY34" fmla="*/ 1528786 h 3058083"/>
                <a:gd name="connsiteX35" fmla="*/ 1743714 w 2483698"/>
                <a:gd name="connsiteY35" fmla="*/ 2314735 h 3058083"/>
                <a:gd name="connsiteX36" fmla="*/ 1741926 w 2483698"/>
                <a:gd name="connsiteY36" fmla="*/ 2313457 h 3058083"/>
                <a:gd name="connsiteX37" fmla="*/ 1743714 w 2483698"/>
                <a:gd name="connsiteY37" fmla="*/ 2314735 h 3058083"/>
                <a:gd name="connsiteX38" fmla="*/ 1239721 w 2483698"/>
                <a:gd name="connsiteY38" fmla="*/ 2578847 h 3058083"/>
                <a:gd name="connsiteX39" fmla="*/ 1239721 w 2483698"/>
                <a:gd name="connsiteY39" fmla="*/ 483582 h 3058083"/>
                <a:gd name="connsiteX40" fmla="*/ 743475 w 2483698"/>
                <a:gd name="connsiteY40" fmla="*/ 745650 h 3058083"/>
                <a:gd name="connsiteX41" fmla="*/ 559500 w 2483698"/>
                <a:gd name="connsiteY41" fmla="*/ 1529468 h 3058083"/>
                <a:gd name="connsiteX42" fmla="*/ 743475 w 2483698"/>
                <a:gd name="connsiteY42" fmla="*/ 2312519 h 3058083"/>
                <a:gd name="connsiteX43" fmla="*/ 1239721 w 2483698"/>
                <a:gd name="connsiteY43" fmla="*/ 2574587 h 3058083"/>
                <a:gd name="connsiteX44" fmla="*/ 1740224 w 2483698"/>
                <a:gd name="connsiteY44" fmla="*/ 2312519 h 3058083"/>
                <a:gd name="connsiteX45" fmla="*/ 1740224 w 2483698"/>
                <a:gd name="connsiteY45" fmla="*/ 2312519 h 3058083"/>
                <a:gd name="connsiteX46" fmla="*/ 1924028 w 2483698"/>
                <a:gd name="connsiteY46" fmla="*/ 1529042 h 3058083"/>
                <a:gd name="connsiteX47" fmla="*/ 1740224 w 2483698"/>
                <a:gd name="connsiteY47" fmla="*/ 745650 h 3058083"/>
                <a:gd name="connsiteX48" fmla="*/ 1239721 w 2483698"/>
                <a:gd name="connsiteY48" fmla="*/ 483582 h 305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83698" h="3058083">
                  <a:moveTo>
                    <a:pt x="1239721" y="3058084"/>
                  </a:moveTo>
                  <a:cubicBezTo>
                    <a:pt x="1003048" y="3058084"/>
                    <a:pt x="788511" y="2997338"/>
                    <a:pt x="602834" y="2877550"/>
                  </a:cubicBezTo>
                  <a:lnTo>
                    <a:pt x="602834" y="2877550"/>
                  </a:lnTo>
                  <a:cubicBezTo>
                    <a:pt x="417156" y="2757677"/>
                    <a:pt x="268257" y="2580466"/>
                    <a:pt x="161244" y="2350688"/>
                  </a:cubicBezTo>
                  <a:cubicBezTo>
                    <a:pt x="54230" y="2120910"/>
                    <a:pt x="0" y="1844699"/>
                    <a:pt x="0" y="1529042"/>
                  </a:cubicBezTo>
                  <a:cubicBezTo>
                    <a:pt x="0" y="1213385"/>
                    <a:pt x="54230" y="937174"/>
                    <a:pt x="161244" y="707140"/>
                  </a:cubicBezTo>
                  <a:cubicBezTo>
                    <a:pt x="268257" y="477107"/>
                    <a:pt x="417156" y="300492"/>
                    <a:pt x="602834" y="180619"/>
                  </a:cubicBezTo>
                  <a:cubicBezTo>
                    <a:pt x="788511" y="60746"/>
                    <a:pt x="1003134" y="0"/>
                    <a:pt x="1239721" y="0"/>
                  </a:cubicBezTo>
                  <a:cubicBezTo>
                    <a:pt x="1476308" y="0"/>
                    <a:pt x="1690931" y="60746"/>
                    <a:pt x="1878736" y="180619"/>
                  </a:cubicBezTo>
                  <a:cubicBezTo>
                    <a:pt x="2066542" y="300492"/>
                    <a:pt x="2215356" y="477703"/>
                    <a:pt x="2322370" y="707140"/>
                  </a:cubicBezTo>
                  <a:cubicBezTo>
                    <a:pt x="2429383" y="936578"/>
                    <a:pt x="2483698" y="1213300"/>
                    <a:pt x="2483698" y="1528701"/>
                  </a:cubicBezTo>
                  <a:cubicBezTo>
                    <a:pt x="2483698" y="1844103"/>
                    <a:pt x="2429383" y="2120654"/>
                    <a:pt x="2322370" y="2350347"/>
                  </a:cubicBezTo>
                  <a:cubicBezTo>
                    <a:pt x="2215356" y="2580040"/>
                    <a:pt x="2066031" y="2757421"/>
                    <a:pt x="1878736" y="2877209"/>
                  </a:cubicBezTo>
                  <a:cubicBezTo>
                    <a:pt x="1691442" y="2996997"/>
                    <a:pt x="1476393" y="3058084"/>
                    <a:pt x="1239721" y="3058084"/>
                  </a:cubicBezTo>
                  <a:close/>
                  <a:moveTo>
                    <a:pt x="1239721" y="4260"/>
                  </a:moveTo>
                  <a:cubicBezTo>
                    <a:pt x="1003900" y="4260"/>
                    <a:pt x="790384" y="64835"/>
                    <a:pt x="605132" y="184197"/>
                  </a:cubicBezTo>
                  <a:cubicBezTo>
                    <a:pt x="419881" y="303559"/>
                    <a:pt x="271748" y="480344"/>
                    <a:pt x="165075" y="709270"/>
                  </a:cubicBezTo>
                  <a:cubicBezTo>
                    <a:pt x="58402" y="938196"/>
                    <a:pt x="4257" y="1214066"/>
                    <a:pt x="4257" y="1529042"/>
                  </a:cubicBezTo>
                  <a:cubicBezTo>
                    <a:pt x="4257" y="1844018"/>
                    <a:pt x="58402" y="2119888"/>
                    <a:pt x="165075" y="2348899"/>
                  </a:cubicBezTo>
                  <a:cubicBezTo>
                    <a:pt x="271748" y="2577910"/>
                    <a:pt x="419796" y="2754525"/>
                    <a:pt x="605132" y="2873972"/>
                  </a:cubicBezTo>
                  <a:lnTo>
                    <a:pt x="605132" y="2873972"/>
                  </a:lnTo>
                  <a:cubicBezTo>
                    <a:pt x="790299" y="2993248"/>
                    <a:pt x="1003815" y="3053824"/>
                    <a:pt x="1239721" y="3053824"/>
                  </a:cubicBezTo>
                  <a:cubicBezTo>
                    <a:pt x="1475627" y="3053824"/>
                    <a:pt x="1689739" y="2993334"/>
                    <a:pt x="1876438" y="2873972"/>
                  </a:cubicBezTo>
                  <a:cubicBezTo>
                    <a:pt x="2063137" y="2754610"/>
                    <a:pt x="2211781" y="2577910"/>
                    <a:pt x="2318539" y="2348899"/>
                  </a:cubicBezTo>
                  <a:cubicBezTo>
                    <a:pt x="2425297" y="2119888"/>
                    <a:pt x="2479442" y="1843932"/>
                    <a:pt x="2479442" y="1529042"/>
                  </a:cubicBezTo>
                  <a:cubicBezTo>
                    <a:pt x="2479442" y="1214151"/>
                    <a:pt x="2425297" y="938452"/>
                    <a:pt x="2318539" y="709270"/>
                  </a:cubicBezTo>
                  <a:cubicBezTo>
                    <a:pt x="2211781" y="480089"/>
                    <a:pt x="2063137" y="303644"/>
                    <a:pt x="1876438" y="184197"/>
                  </a:cubicBezTo>
                  <a:cubicBezTo>
                    <a:pt x="1689739" y="64750"/>
                    <a:pt x="1475457" y="4260"/>
                    <a:pt x="1239721" y="4260"/>
                  </a:cubicBezTo>
                  <a:close/>
                  <a:moveTo>
                    <a:pt x="1239721" y="2578847"/>
                  </a:moveTo>
                  <a:cubicBezTo>
                    <a:pt x="1030802" y="2578847"/>
                    <a:pt x="862663" y="2490071"/>
                    <a:pt x="739984" y="2314735"/>
                  </a:cubicBezTo>
                  <a:cubicBezTo>
                    <a:pt x="617306" y="2139398"/>
                    <a:pt x="555244" y="1875456"/>
                    <a:pt x="555244" y="1528786"/>
                  </a:cubicBezTo>
                  <a:cubicBezTo>
                    <a:pt x="555244" y="1182117"/>
                    <a:pt x="617392" y="917834"/>
                    <a:pt x="739984" y="742923"/>
                  </a:cubicBezTo>
                  <a:cubicBezTo>
                    <a:pt x="862577" y="568013"/>
                    <a:pt x="1030887" y="478811"/>
                    <a:pt x="1239721" y="478811"/>
                  </a:cubicBezTo>
                  <a:cubicBezTo>
                    <a:pt x="1451364" y="478811"/>
                    <a:pt x="1620951" y="567587"/>
                    <a:pt x="1743714" y="742923"/>
                  </a:cubicBezTo>
                  <a:cubicBezTo>
                    <a:pt x="1866477" y="918260"/>
                    <a:pt x="1928455" y="1182202"/>
                    <a:pt x="1928455" y="1528786"/>
                  </a:cubicBezTo>
                  <a:cubicBezTo>
                    <a:pt x="1928455" y="1875370"/>
                    <a:pt x="1866307" y="2139824"/>
                    <a:pt x="1743714" y="2314735"/>
                  </a:cubicBezTo>
                  <a:lnTo>
                    <a:pt x="1741926" y="2313457"/>
                  </a:lnTo>
                  <a:lnTo>
                    <a:pt x="1743714" y="2314735"/>
                  </a:lnTo>
                  <a:cubicBezTo>
                    <a:pt x="1620951" y="2490071"/>
                    <a:pt x="1451449" y="2578847"/>
                    <a:pt x="1239721" y="2578847"/>
                  </a:cubicBezTo>
                  <a:close/>
                  <a:moveTo>
                    <a:pt x="1239721" y="483582"/>
                  </a:moveTo>
                  <a:cubicBezTo>
                    <a:pt x="1032335" y="483582"/>
                    <a:pt x="865131" y="571676"/>
                    <a:pt x="743475" y="745650"/>
                  </a:cubicBezTo>
                  <a:cubicBezTo>
                    <a:pt x="621819" y="919623"/>
                    <a:pt x="559500" y="1183395"/>
                    <a:pt x="559500" y="1529468"/>
                  </a:cubicBezTo>
                  <a:cubicBezTo>
                    <a:pt x="559500" y="1875541"/>
                    <a:pt x="621478" y="2138461"/>
                    <a:pt x="743475" y="2312519"/>
                  </a:cubicBezTo>
                  <a:cubicBezTo>
                    <a:pt x="865472" y="2486578"/>
                    <a:pt x="1032335" y="2574587"/>
                    <a:pt x="1239721" y="2574587"/>
                  </a:cubicBezTo>
                  <a:cubicBezTo>
                    <a:pt x="1449917" y="2574587"/>
                    <a:pt x="1618312" y="2486408"/>
                    <a:pt x="1740224" y="2312519"/>
                  </a:cubicBezTo>
                  <a:lnTo>
                    <a:pt x="1740224" y="2312519"/>
                  </a:lnTo>
                  <a:cubicBezTo>
                    <a:pt x="1862306" y="2138461"/>
                    <a:pt x="1924028" y="1874774"/>
                    <a:pt x="1924028" y="1529042"/>
                  </a:cubicBezTo>
                  <a:cubicBezTo>
                    <a:pt x="1924028" y="1183310"/>
                    <a:pt x="1862306" y="920134"/>
                    <a:pt x="1740224" y="745650"/>
                  </a:cubicBezTo>
                  <a:cubicBezTo>
                    <a:pt x="1618141" y="571165"/>
                    <a:pt x="1449917" y="483582"/>
                    <a:pt x="1239721" y="483582"/>
                  </a:cubicBezTo>
                  <a:close/>
                </a:path>
              </a:pathLst>
            </a:custGeom>
            <a:solidFill>
              <a:srgbClr val="85BECC"/>
            </a:solidFill>
            <a:ln w="8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1674E39-DA1A-5646-8069-B7FA4C557147}"/>
                </a:ext>
              </a:extLst>
            </p:cNvPr>
            <p:cNvSpPr/>
            <p:nvPr/>
          </p:nvSpPr>
          <p:spPr>
            <a:xfrm>
              <a:off x="8192586" y="2122098"/>
              <a:ext cx="2306534" cy="3015996"/>
            </a:xfrm>
            <a:custGeom>
              <a:avLst/>
              <a:gdLst>
                <a:gd name="connsiteX0" fmla="*/ 2306534 w 2306534"/>
                <a:gd name="connsiteY0" fmla="*/ 3015996 h 3015996"/>
                <a:gd name="connsiteX1" fmla="*/ 115271 w 2306534"/>
                <a:gd name="connsiteY1" fmla="*/ 3015996 h 3015996"/>
                <a:gd name="connsiteX2" fmla="*/ 115271 w 2306534"/>
                <a:gd name="connsiteY2" fmla="*/ 2643683 h 3015996"/>
                <a:gd name="connsiteX3" fmla="*/ 115952 w 2306534"/>
                <a:gd name="connsiteY3" fmla="*/ 2643001 h 3015996"/>
                <a:gd name="connsiteX4" fmla="*/ 1294207 w 2306534"/>
                <a:gd name="connsiteY4" fmla="*/ 1523248 h 3015996"/>
                <a:gd name="connsiteX5" fmla="*/ 1562889 w 2306534"/>
                <a:gd name="connsiteY5" fmla="*/ 1190978 h 3015996"/>
                <a:gd name="connsiteX6" fmla="*/ 1632614 w 2306534"/>
                <a:gd name="connsiteY6" fmla="*/ 909826 h 3015996"/>
                <a:gd name="connsiteX7" fmla="*/ 1493590 w 2306534"/>
                <a:gd name="connsiteY7" fmla="*/ 593402 h 3015996"/>
                <a:gd name="connsiteX8" fmla="*/ 1083755 w 2306534"/>
                <a:gd name="connsiteY8" fmla="*/ 483582 h 3015996"/>
                <a:gd name="connsiteX9" fmla="*/ 390339 w 2306534"/>
                <a:gd name="connsiteY9" fmla="*/ 792338 h 3015996"/>
                <a:gd name="connsiteX10" fmla="*/ 389062 w 2306534"/>
                <a:gd name="connsiteY10" fmla="*/ 794042 h 3015996"/>
                <a:gd name="connsiteX11" fmla="*/ 387360 w 2306534"/>
                <a:gd name="connsiteY11" fmla="*/ 792764 h 3015996"/>
                <a:gd name="connsiteX12" fmla="*/ 0 w 2306534"/>
                <a:gd name="connsiteY12" fmla="*/ 494572 h 3015996"/>
                <a:gd name="connsiteX13" fmla="*/ 1277 w 2306534"/>
                <a:gd name="connsiteY13" fmla="*/ 492868 h 3015996"/>
                <a:gd name="connsiteX14" fmla="*/ 470450 w 2306534"/>
                <a:gd name="connsiteY14" fmla="*/ 129586 h 3015996"/>
                <a:gd name="connsiteX15" fmla="*/ 1130324 w 2306534"/>
                <a:gd name="connsiteY15" fmla="*/ 0 h 3015996"/>
                <a:gd name="connsiteX16" fmla="*/ 1903085 w 2306534"/>
                <a:gd name="connsiteY16" fmla="*/ 229522 h 3015996"/>
                <a:gd name="connsiteX17" fmla="*/ 2192030 w 2306534"/>
                <a:gd name="connsiteY17" fmla="*/ 854703 h 3015996"/>
                <a:gd name="connsiteX18" fmla="*/ 2089869 w 2306534"/>
                <a:gd name="connsiteY18" fmla="*/ 1309402 h 3015996"/>
                <a:gd name="connsiteX19" fmla="*/ 1699529 w 2306534"/>
                <a:gd name="connsiteY19" fmla="*/ 1793581 h 3015996"/>
                <a:gd name="connsiteX20" fmla="*/ 911104 w 2306534"/>
                <a:gd name="connsiteY20" fmla="*/ 2544854 h 3015996"/>
                <a:gd name="connsiteX21" fmla="*/ 2306534 w 2306534"/>
                <a:gd name="connsiteY21" fmla="*/ 2544854 h 3015996"/>
                <a:gd name="connsiteX22" fmla="*/ 119358 w 2306534"/>
                <a:gd name="connsiteY22" fmla="*/ 3011481 h 3015996"/>
                <a:gd name="connsiteX23" fmla="*/ 2302278 w 2306534"/>
                <a:gd name="connsiteY23" fmla="*/ 3011481 h 3015996"/>
                <a:gd name="connsiteX24" fmla="*/ 2302278 w 2306534"/>
                <a:gd name="connsiteY24" fmla="*/ 2549113 h 3015996"/>
                <a:gd name="connsiteX25" fmla="*/ 900377 w 2306534"/>
                <a:gd name="connsiteY25" fmla="*/ 2549113 h 3015996"/>
                <a:gd name="connsiteX26" fmla="*/ 1696805 w 2306534"/>
                <a:gd name="connsiteY26" fmla="*/ 1790854 h 3015996"/>
                <a:gd name="connsiteX27" fmla="*/ 2085952 w 2306534"/>
                <a:gd name="connsiteY27" fmla="*/ 1307613 h 3015996"/>
                <a:gd name="connsiteX28" fmla="*/ 2188113 w 2306534"/>
                <a:gd name="connsiteY28" fmla="*/ 854703 h 3015996"/>
                <a:gd name="connsiteX29" fmla="*/ 1900786 w 2306534"/>
                <a:gd name="connsiteY29" fmla="*/ 232760 h 3015996"/>
                <a:gd name="connsiteX30" fmla="*/ 1130324 w 2306534"/>
                <a:gd name="connsiteY30" fmla="*/ 4260 h 3015996"/>
                <a:gd name="connsiteX31" fmla="*/ 472153 w 2306534"/>
                <a:gd name="connsiteY31" fmla="*/ 133419 h 3015996"/>
                <a:gd name="connsiteX32" fmla="*/ 5959 w 2306534"/>
                <a:gd name="connsiteY32" fmla="*/ 494146 h 3015996"/>
                <a:gd name="connsiteX33" fmla="*/ 388296 w 2306534"/>
                <a:gd name="connsiteY33" fmla="*/ 788078 h 3015996"/>
                <a:gd name="connsiteX34" fmla="*/ 1083755 w 2306534"/>
                <a:gd name="connsiteY34" fmla="*/ 479322 h 3015996"/>
                <a:gd name="connsiteX35" fmla="*/ 1496144 w 2306534"/>
                <a:gd name="connsiteY35" fmla="*/ 590079 h 3015996"/>
                <a:gd name="connsiteX36" fmla="*/ 1636871 w 2306534"/>
                <a:gd name="connsiteY36" fmla="*/ 909911 h 3015996"/>
                <a:gd name="connsiteX37" fmla="*/ 1566720 w 2306534"/>
                <a:gd name="connsiteY37" fmla="*/ 1192852 h 3015996"/>
                <a:gd name="connsiteX38" fmla="*/ 1297101 w 2306534"/>
                <a:gd name="connsiteY38" fmla="*/ 1526486 h 3015996"/>
                <a:gd name="connsiteX39" fmla="*/ 119358 w 2306534"/>
                <a:gd name="connsiteY39" fmla="*/ 2645472 h 301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06534" h="3015996">
                  <a:moveTo>
                    <a:pt x="2306534" y="3015996"/>
                  </a:moveTo>
                  <a:lnTo>
                    <a:pt x="115271" y="3015996"/>
                  </a:lnTo>
                  <a:lnTo>
                    <a:pt x="115271" y="2643683"/>
                  </a:lnTo>
                  <a:lnTo>
                    <a:pt x="115952" y="2643001"/>
                  </a:lnTo>
                  <a:lnTo>
                    <a:pt x="1294207" y="1523248"/>
                  </a:lnTo>
                  <a:cubicBezTo>
                    <a:pt x="1426249" y="1396730"/>
                    <a:pt x="1516662" y="1284695"/>
                    <a:pt x="1562889" y="1190978"/>
                  </a:cubicBezTo>
                  <a:cubicBezTo>
                    <a:pt x="1609117" y="1097260"/>
                    <a:pt x="1632614" y="1002435"/>
                    <a:pt x="1632614" y="909826"/>
                  </a:cubicBezTo>
                  <a:cubicBezTo>
                    <a:pt x="1632614" y="772657"/>
                    <a:pt x="1585790" y="666160"/>
                    <a:pt x="1493590" y="593402"/>
                  </a:cubicBezTo>
                  <a:cubicBezTo>
                    <a:pt x="1401390" y="520643"/>
                    <a:pt x="1263218" y="483582"/>
                    <a:pt x="1083755" y="483582"/>
                  </a:cubicBezTo>
                  <a:cubicBezTo>
                    <a:pt x="783403" y="483582"/>
                    <a:pt x="550221" y="587864"/>
                    <a:pt x="390339" y="792338"/>
                  </a:cubicBezTo>
                  <a:lnTo>
                    <a:pt x="389062" y="794042"/>
                  </a:lnTo>
                  <a:lnTo>
                    <a:pt x="387360" y="792764"/>
                  </a:lnTo>
                  <a:lnTo>
                    <a:pt x="0" y="494572"/>
                  </a:lnTo>
                  <a:lnTo>
                    <a:pt x="1277" y="492868"/>
                  </a:lnTo>
                  <a:cubicBezTo>
                    <a:pt x="116804" y="337809"/>
                    <a:pt x="274642" y="215550"/>
                    <a:pt x="470450" y="129586"/>
                  </a:cubicBezTo>
                  <a:cubicBezTo>
                    <a:pt x="666258" y="43621"/>
                    <a:pt x="888203" y="0"/>
                    <a:pt x="1130324" y="0"/>
                  </a:cubicBezTo>
                  <a:cubicBezTo>
                    <a:pt x="1451449" y="0"/>
                    <a:pt x="1711363" y="77189"/>
                    <a:pt x="1903085" y="229522"/>
                  </a:cubicBezTo>
                  <a:cubicBezTo>
                    <a:pt x="2094806" y="381856"/>
                    <a:pt x="2192030" y="592294"/>
                    <a:pt x="2192030" y="854703"/>
                  </a:cubicBezTo>
                  <a:cubicBezTo>
                    <a:pt x="2192736" y="1012046"/>
                    <a:pt x="2157814" y="1167506"/>
                    <a:pt x="2089869" y="1309402"/>
                  </a:cubicBezTo>
                  <a:cubicBezTo>
                    <a:pt x="2022272" y="1450405"/>
                    <a:pt x="1890911" y="1613302"/>
                    <a:pt x="1699529" y="1793581"/>
                  </a:cubicBezTo>
                  <a:lnTo>
                    <a:pt x="911104" y="2544854"/>
                  </a:lnTo>
                  <a:lnTo>
                    <a:pt x="2306534" y="2544854"/>
                  </a:lnTo>
                  <a:close/>
                  <a:moveTo>
                    <a:pt x="119358" y="3011481"/>
                  </a:moveTo>
                  <a:lnTo>
                    <a:pt x="2302278" y="3011481"/>
                  </a:lnTo>
                  <a:lnTo>
                    <a:pt x="2302278" y="2549113"/>
                  </a:lnTo>
                  <a:lnTo>
                    <a:pt x="900377" y="2549113"/>
                  </a:lnTo>
                  <a:lnTo>
                    <a:pt x="1696805" y="1790854"/>
                  </a:lnTo>
                  <a:cubicBezTo>
                    <a:pt x="1887931" y="1610235"/>
                    <a:pt x="2018952" y="1448360"/>
                    <a:pt x="2085952" y="1307613"/>
                  </a:cubicBezTo>
                  <a:cubicBezTo>
                    <a:pt x="2153728" y="1166296"/>
                    <a:pt x="2188658" y="1011458"/>
                    <a:pt x="2188113" y="854703"/>
                  </a:cubicBezTo>
                  <a:cubicBezTo>
                    <a:pt x="2188113" y="593657"/>
                    <a:pt x="2091486" y="384412"/>
                    <a:pt x="1900786" y="232760"/>
                  </a:cubicBezTo>
                  <a:cubicBezTo>
                    <a:pt x="1710086" y="81108"/>
                    <a:pt x="1450427" y="4260"/>
                    <a:pt x="1130324" y="4260"/>
                  </a:cubicBezTo>
                  <a:cubicBezTo>
                    <a:pt x="888799" y="4260"/>
                    <a:pt x="667365" y="47711"/>
                    <a:pt x="472153" y="133419"/>
                  </a:cubicBezTo>
                  <a:cubicBezTo>
                    <a:pt x="276941" y="219128"/>
                    <a:pt x="120890" y="340024"/>
                    <a:pt x="5959" y="494146"/>
                  </a:cubicBezTo>
                  <a:lnTo>
                    <a:pt x="388296" y="788078"/>
                  </a:lnTo>
                  <a:cubicBezTo>
                    <a:pt x="549029" y="583604"/>
                    <a:pt x="782977" y="479322"/>
                    <a:pt x="1083755" y="479322"/>
                  </a:cubicBezTo>
                  <a:cubicBezTo>
                    <a:pt x="1264154" y="479322"/>
                    <a:pt x="1402923" y="516553"/>
                    <a:pt x="1496144" y="590079"/>
                  </a:cubicBezTo>
                  <a:cubicBezTo>
                    <a:pt x="1589366" y="663604"/>
                    <a:pt x="1636871" y="771379"/>
                    <a:pt x="1636871" y="909911"/>
                  </a:cubicBezTo>
                  <a:cubicBezTo>
                    <a:pt x="1636871" y="1003117"/>
                    <a:pt x="1613289" y="1098368"/>
                    <a:pt x="1566720" y="1192852"/>
                  </a:cubicBezTo>
                  <a:cubicBezTo>
                    <a:pt x="1520152" y="1287336"/>
                    <a:pt x="1429570" y="1399542"/>
                    <a:pt x="1297101" y="1526486"/>
                  </a:cubicBezTo>
                  <a:lnTo>
                    <a:pt x="119358" y="2645472"/>
                  </a:lnTo>
                  <a:close/>
                </a:path>
              </a:pathLst>
            </a:custGeom>
            <a:solidFill>
              <a:srgbClr val="85BECC"/>
            </a:solidFill>
            <a:ln w="8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31432953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iza_dan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13561E-EECF-5B4D-99AF-2DA8818CFC2B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2346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96AEE2A-4F87-1443-B980-4DC0DEAB2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A66F441C-9CCB-4E40-B176-69A29B8B38E4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C6BC0A50-BE81-3F48-AB64-F10F7E0F71A6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9" name="Graphic 10">
            <a:extLst>
              <a:ext uri="{FF2B5EF4-FFF2-40B4-BE49-F238E27FC236}">
                <a16:creationId xmlns:a16="http://schemas.microsoft.com/office/drawing/2014/main" id="{A8A6AF50-A132-C44F-8809-207517DF6BF7}"/>
              </a:ext>
            </a:extLst>
          </p:cNvPr>
          <p:cNvGrpSpPr/>
          <p:nvPr userDrawn="1"/>
        </p:nvGrpSpPr>
        <p:grpSpPr>
          <a:xfrm>
            <a:off x="5417389" y="2122098"/>
            <a:ext cx="5081731" cy="3058083"/>
            <a:chOff x="5417389" y="2122098"/>
            <a:chExt cx="5081731" cy="3058083"/>
          </a:xfrm>
          <a:solidFill>
            <a:srgbClr val="85BECC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3459A-7488-7D46-8F29-6175B9AD5957}"/>
                </a:ext>
              </a:extLst>
            </p:cNvPr>
            <p:cNvSpPr/>
            <p:nvPr/>
          </p:nvSpPr>
          <p:spPr>
            <a:xfrm>
              <a:off x="5417389" y="2122098"/>
              <a:ext cx="2483698" cy="3058083"/>
            </a:xfrm>
            <a:custGeom>
              <a:avLst/>
              <a:gdLst>
                <a:gd name="connsiteX0" fmla="*/ 1239721 w 2483698"/>
                <a:gd name="connsiteY0" fmla="*/ 3058084 h 3058083"/>
                <a:gd name="connsiteX1" fmla="*/ 602834 w 2483698"/>
                <a:gd name="connsiteY1" fmla="*/ 2877550 h 3058083"/>
                <a:gd name="connsiteX2" fmla="*/ 602834 w 2483698"/>
                <a:gd name="connsiteY2" fmla="*/ 2877550 h 3058083"/>
                <a:gd name="connsiteX3" fmla="*/ 161244 w 2483698"/>
                <a:gd name="connsiteY3" fmla="*/ 2350688 h 3058083"/>
                <a:gd name="connsiteX4" fmla="*/ 0 w 2483698"/>
                <a:gd name="connsiteY4" fmla="*/ 1529042 h 3058083"/>
                <a:gd name="connsiteX5" fmla="*/ 161244 w 2483698"/>
                <a:gd name="connsiteY5" fmla="*/ 707140 h 3058083"/>
                <a:gd name="connsiteX6" fmla="*/ 602834 w 2483698"/>
                <a:gd name="connsiteY6" fmla="*/ 180619 h 3058083"/>
                <a:gd name="connsiteX7" fmla="*/ 1239721 w 2483698"/>
                <a:gd name="connsiteY7" fmla="*/ 0 h 3058083"/>
                <a:gd name="connsiteX8" fmla="*/ 1878736 w 2483698"/>
                <a:gd name="connsiteY8" fmla="*/ 180619 h 3058083"/>
                <a:gd name="connsiteX9" fmla="*/ 2322370 w 2483698"/>
                <a:gd name="connsiteY9" fmla="*/ 707140 h 3058083"/>
                <a:gd name="connsiteX10" fmla="*/ 2483698 w 2483698"/>
                <a:gd name="connsiteY10" fmla="*/ 1528701 h 3058083"/>
                <a:gd name="connsiteX11" fmla="*/ 2322370 w 2483698"/>
                <a:gd name="connsiteY11" fmla="*/ 2350347 h 3058083"/>
                <a:gd name="connsiteX12" fmla="*/ 1878736 w 2483698"/>
                <a:gd name="connsiteY12" fmla="*/ 2877209 h 3058083"/>
                <a:gd name="connsiteX13" fmla="*/ 1239721 w 2483698"/>
                <a:gd name="connsiteY13" fmla="*/ 3058084 h 3058083"/>
                <a:gd name="connsiteX14" fmla="*/ 1239721 w 2483698"/>
                <a:gd name="connsiteY14" fmla="*/ 4260 h 3058083"/>
                <a:gd name="connsiteX15" fmla="*/ 605132 w 2483698"/>
                <a:gd name="connsiteY15" fmla="*/ 184197 h 3058083"/>
                <a:gd name="connsiteX16" fmla="*/ 165075 w 2483698"/>
                <a:gd name="connsiteY16" fmla="*/ 709270 h 3058083"/>
                <a:gd name="connsiteX17" fmla="*/ 4257 w 2483698"/>
                <a:gd name="connsiteY17" fmla="*/ 1529042 h 3058083"/>
                <a:gd name="connsiteX18" fmla="*/ 165075 w 2483698"/>
                <a:gd name="connsiteY18" fmla="*/ 2348899 h 3058083"/>
                <a:gd name="connsiteX19" fmla="*/ 605132 w 2483698"/>
                <a:gd name="connsiteY19" fmla="*/ 2873972 h 3058083"/>
                <a:gd name="connsiteX20" fmla="*/ 605132 w 2483698"/>
                <a:gd name="connsiteY20" fmla="*/ 2873972 h 3058083"/>
                <a:gd name="connsiteX21" fmla="*/ 1239721 w 2483698"/>
                <a:gd name="connsiteY21" fmla="*/ 3053824 h 3058083"/>
                <a:gd name="connsiteX22" fmla="*/ 1876438 w 2483698"/>
                <a:gd name="connsiteY22" fmla="*/ 2873972 h 3058083"/>
                <a:gd name="connsiteX23" fmla="*/ 2318539 w 2483698"/>
                <a:gd name="connsiteY23" fmla="*/ 2348899 h 3058083"/>
                <a:gd name="connsiteX24" fmla="*/ 2479442 w 2483698"/>
                <a:gd name="connsiteY24" fmla="*/ 1529042 h 3058083"/>
                <a:gd name="connsiteX25" fmla="*/ 2318539 w 2483698"/>
                <a:gd name="connsiteY25" fmla="*/ 709270 h 3058083"/>
                <a:gd name="connsiteX26" fmla="*/ 1876438 w 2483698"/>
                <a:gd name="connsiteY26" fmla="*/ 184197 h 3058083"/>
                <a:gd name="connsiteX27" fmla="*/ 1239721 w 2483698"/>
                <a:gd name="connsiteY27" fmla="*/ 4260 h 3058083"/>
                <a:gd name="connsiteX28" fmla="*/ 1239721 w 2483698"/>
                <a:gd name="connsiteY28" fmla="*/ 2578847 h 3058083"/>
                <a:gd name="connsiteX29" fmla="*/ 739984 w 2483698"/>
                <a:gd name="connsiteY29" fmla="*/ 2314735 h 3058083"/>
                <a:gd name="connsiteX30" fmla="*/ 555244 w 2483698"/>
                <a:gd name="connsiteY30" fmla="*/ 1528786 h 3058083"/>
                <a:gd name="connsiteX31" fmla="*/ 739984 w 2483698"/>
                <a:gd name="connsiteY31" fmla="*/ 742923 h 3058083"/>
                <a:gd name="connsiteX32" fmla="*/ 1239721 w 2483698"/>
                <a:gd name="connsiteY32" fmla="*/ 478811 h 3058083"/>
                <a:gd name="connsiteX33" fmla="*/ 1743714 w 2483698"/>
                <a:gd name="connsiteY33" fmla="*/ 742923 h 3058083"/>
                <a:gd name="connsiteX34" fmla="*/ 1928455 w 2483698"/>
                <a:gd name="connsiteY34" fmla="*/ 1528786 h 3058083"/>
                <a:gd name="connsiteX35" fmla="*/ 1743714 w 2483698"/>
                <a:gd name="connsiteY35" fmla="*/ 2314735 h 3058083"/>
                <a:gd name="connsiteX36" fmla="*/ 1741926 w 2483698"/>
                <a:gd name="connsiteY36" fmla="*/ 2313457 h 3058083"/>
                <a:gd name="connsiteX37" fmla="*/ 1743714 w 2483698"/>
                <a:gd name="connsiteY37" fmla="*/ 2314735 h 3058083"/>
                <a:gd name="connsiteX38" fmla="*/ 1239721 w 2483698"/>
                <a:gd name="connsiteY38" fmla="*/ 2578847 h 3058083"/>
                <a:gd name="connsiteX39" fmla="*/ 1239721 w 2483698"/>
                <a:gd name="connsiteY39" fmla="*/ 483582 h 3058083"/>
                <a:gd name="connsiteX40" fmla="*/ 743475 w 2483698"/>
                <a:gd name="connsiteY40" fmla="*/ 745650 h 3058083"/>
                <a:gd name="connsiteX41" fmla="*/ 559500 w 2483698"/>
                <a:gd name="connsiteY41" fmla="*/ 1529468 h 3058083"/>
                <a:gd name="connsiteX42" fmla="*/ 743475 w 2483698"/>
                <a:gd name="connsiteY42" fmla="*/ 2312519 h 3058083"/>
                <a:gd name="connsiteX43" fmla="*/ 1239721 w 2483698"/>
                <a:gd name="connsiteY43" fmla="*/ 2574587 h 3058083"/>
                <a:gd name="connsiteX44" fmla="*/ 1740224 w 2483698"/>
                <a:gd name="connsiteY44" fmla="*/ 2312519 h 3058083"/>
                <a:gd name="connsiteX45" fmla="*/ 1740224 w 2483698"/>
                <a:gd name="connsiteY45" fmla="*/ 2312519 h 3058083"/>
                <a:gd name="connsiteX46" fmla="*/ 1924028 w 2483698"/>
                <a:gd name="connsiteY46" fmla="*/ 1529042 h 3058083"/>
                <a:gd name="connsiteX47" fmla="*/ 1740224 w 2483698"/>
                <a:gd name="connsiteY47" fmla="*/ 745650 h 3058083"/>
                <a:gd name="connsiteX48" fmla="*/ 1239721 w 2483698"/>
                <a:gd name="connsiteY48" fmla="*/ 483582 h 305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83698" h="3058083">
                  <a:moveTo>
                    <a:pt x="1239721" y="3058084"/>
                  </a:moveTo>
                  <a:cubicBezTo>
                    <a:pt x="1003048" y="3058084"/>
                    <a:pt x="788511" y="2997338"/>
                    <a:pt x="602834" y="2877550"/>
                  </a:cubicBezTo>
                  <a:lnTo>
                    <a:pt x="602834" y="2877550"/>
                  </a:lnTo>
                  <a:cubicBezTo>
                    <a:pt x="417156" y="2757677"/>
                    <a:pt x="268257" y="2580466"/>
                    <a:pt x="161244" y="2350688"/>
                  </a:cubicBezTo>
                  <a:cubicBezTo>
                    <a:pt x="54230" y="2120910"/>
                    <a:pt x="0" y="1844699"/>
                    <a:pt x="0" y="1529042"/>
                  </a:cubicBezTo>
                  <a:cubicBezTo>
                    <a:pt x="0" y="1213385"/>
                    <a:pt x="54230" y="937174"/>
                    <a:pt x="161244" y="707140"/>
                  </a:cubicBezTo>
                  <a:cubicBezTo>
                    <a:pt x="268257" y="477107"/>
                    <a:pt x="417156" y="300492"/>
                    <a:pt x="602834" y="180619"/>
                  </a:cubicBezTo>
                  <a:cubicBezTo>
                    <a:pt x="788511" y="60746"/>
                    <a:pt x="1003134" y="0"/>
                    <a:pt x="1239721" y="0"/>
                  </a:cubicBezTo>
                  <a:cubicBezTo>
                    <a:pt x="1476308" y="0"/>
                    <a:pt x="1690931" y="60746"/>
                    <a:pt x="1878736" y="180619"/>
                  </a:cubicBezTo>
                  <a:cubicBezTo>
                    <a:pt x="2066542" y="300492"/>
                    <a:pt x="2215356" y="477703"/>
                    <a:pt x="2322370" y="707140"/>
                  </a:cubicBezTo>
                  <a:cubicBezTo>
                    <a:pt x="2429383" y="936578"/>
                    <a:pt x="2483698" y="1213300"/>
                    <a:pt x="2483698" y="1528701"/>
                  </a:cubicBezTo>
                  <a:cubicBezTo>
                    <a:pt x="2483698" y="1844103"/>
                    <a:pt x="2429383" y="2120654"/>
                    <a:pt x="2322370" y="2350347"/>
                  </a:cubicBezTo>
                  <a:cubicBezTo>
                    <a:pt x="2215356" y="2580040"/>
                    <a:pt x="2066031" y="2757421"/>
                    <a:pt x="1878736" y="2877209"/>
                  </a:cubicBezTo>
                  <a:cubicBezTo>
                    <a:pt x="1691442" y="2996997"/>
                    <a:pt x="1476393" y="3058084"/>
                    <a:pt x="1239721" y="3058084"/>
                  </a:cubicBezTo>
                  <a:close/>
                  <a:moveTo>
                    <a:pt x="1239721" y="4260"/>
                  </a:moveTo>
                  <a:cubicBezTo>
                    <a:pt x="1003900" y="4260"/>
                    <a:pt x="790384" y="64835"/>
                    <a:pt x="605132" y="184197"/>
                  </a:cubicBezTo>
                  <a:cubicBezTo>
                    <a:pt x="419881" y="303559"/>
                    <a:pt x="271748" y="480344"/>
                    <a:pt x="165075" y="709270"/>
                  </a:cubicBezTo>
                  <a:cubicBezTo>
                    <a:pt x="58402" y="938196"/>
                    <a:pt x="4257" y="1214066"/>
                    <a:pt x="4257" y="1529042"/>
                  </a:cubicBezTo>
                  <a:cubicBezTo>
                    <a:pt x="4257" y="1844018"/>
                    <a:pt x="58402" y="2119888"/>
                    <a:pt x="165075" y="2348899"/>
                  </a:cubicBezTo>
                  <a:cubicBezTo>
                    <a:pt x="271748" y="2577910"/>
                    <a:pt x="419796" y="2754525"/>
                    <a:pt x="605132" y="2873972"/>
                  </a:cubicBezTo>
                  <a:lnTo>
                    <a:pt x="605132" y="2873972"/>
                  </a:lnTo>
                  <a:cubicBezTo>
                    <a:pt x="790299" y="2993248"/>
                    <a:pt x="1003815" y="3053824"/>
                    <a:pt x="1239721" y="3053824"/>
                  </a:cubicBezTo>
                  <a:cubicBezTo>
                    <a:pt x="1475627" y="3053824"/>
                    <a:pt x="1689739" y="2993334"/>
                    <a:pt x="1876438" y="2873972"/>
                  </a:cubicBezTo>
                  <a:cubicBezTo>
                    <a:pt x="2063137" y="2754610"/>
                    <a:pt x="2211781" y="2577910"/>
                    <a:pt x="2318539" y="2348899"/>
                  </a:cubicBezTo>
                  <a:cubicBezTo>
                    <a:pt x="2425297" y="2119888"/>
                    <a:pt x="2479442" y="1843932"/>
                    <a:pt x="2479442" y="1529042"/>
                  </a:cubicBezTo>
                  <a:cubicBezTo>
                    <a:pt x="2479442" y="1214151"/>
                    <a:pt x="2425297" y="938452"/>
                    <a:pt x="2318539" y="709270"/>
                  </a:cubicBezTo>
                  <a:cubicBezTo>
                    <a:pt x="2211781" y="480089"/>
                    <a:pt x="2063137" y="303644"/>
                    <a:pt x="1876438" y="184197"/>
                  </a:cubicBezTo>
                  <a:cubicBezTo>
                    <a:pt x="1689739" y="64750"/>
                    <a:pt x="1475457" y="4260"/>
                    <a:pt x="1239721" y="4260"/>
                  </a:cubicBezTo>
                  <a:close/>
                  <a:moveTo>
                    <a:pt x="1239721" y="2578847"/>
                  </a:moveTo>
                  <a:cubicBezTo>
                    <a:pt x="1030802" y="2578847"/>
                    <a:pt x="862663" y="2490071"/>
                    <a:pt x="739984" y="2314735"/>
                  </a:cubicBezTo>
                  <a:cubicBezTo>
                    <a:pt x="617306" y="2139398"/>
                    <a:pt x="555244" y="1875456"/>
                    <a:pt x="555244" y="1528786"/>
                  </a:cubicBezTo>
                  <a:cubicBezTo>
                    <a:pt x="555244" y="1182117"/>
                    <a:pt x="617392" y="917834"/>
                    <a:pt x="739984" y="742923"/>
                  </a:cubicBezTo>
                  <a:cubicBezTo>
                    <a:pt x="862577" y="568013"/>
                    <a:pt x="1030887" y="478811"/>
                    <a:pt x="1239721" y="478811"/>
                  </a:cubicBezTo>
                  <a:cubicBezTo>
                    <a:pt x="1451364" y="478811"/>
                    <a:pt x="1620951" y="567587"/>
                    <a:pt x="1743714" y="742923"/>
                  </a:cubicBezTo>
                  <a:cubicBezTo>
                    <a:pt x="1866477" y="918260"/>
                    <a:pt x="1928455" y="1182202"/>
                    <a:pt x="1928455" y="1528786"/>
                  </a:cubicBezTo>
                  <a:cubicBezTo>
                    <a:pt x="1928455" y="1875370"/>
                    <a:pt x="1866307" y="2139824"/>
                    <a:pt x="1743714" y="2314735"/>
                  </a:cubicBezTo>
                  <a:lnTo>
                    <a:pt x="1741926" y="2313457"/>
                  </a:lnTo>
                  <a:lnTo>
                    <a:pt x="1743714" y="2314735"/>
                  </a:lnTo>
                  <a:cubicBezTo>
                    <a:pt x="1620951" y="2490071"/>
                    <a:pt x="1451449" y="2578847"/>
                    <a:pt x="1239721" y="2578847"/>
                  </a:cubicBezTo>
                  <a:close/>
                  <a:moveTo>
                    <a:pt x="1239721" y="483582"/>
                  </a:moveTo>
                  <a:cubicBezTo>
                    <a:pt x="1032335" y="483582"/>
                    <a:pt x="865131" y="571676"/>
                    <a:pt x="743475" y="745650"/>
                  </a:cubicBezTo>
                  <a:cubicBezTo>
                    <a:pt x="621819" y="919623"/>
                    <a:pt x="559500" y="1183395"/>
                    <a:pt x="559500" y="1529468"/>
                  </a:cubicBezTo>
                  <a:cubicBezTo>
                    <a:pt x="559500" y="1875541"/>
                    <a:pt x="621478" y="2138461"/>
                    <a:pt x="743475" y="2312519"/>
                  </a:cubicBezTo>
                  <a:cubicBezTo>
                    <a:pt x="865472" y="2486578"/>
                    <a:pt x="1032335" y="2574587"/>
                    <a:pt x="1239721" y="2574587"/>
                  </a:cubicBezTo>
                  <a:cubicBezTo>
                    <a:pt x="1449917" y="2574587"/>
                    <a:pt x="1618312" y="2486408"/>
                    <a:pt x="1740224" y="2312519"/>
                  </a:cubicBezTo>
                  <a:lnTo>
                    <a:pt x="1740224" y="2312519"/>
                  </a:lnTo>
                  <a:cubicBezTo>
                    <a:pt x="1862306" y="2138461"/>
                    <a:pt x="1924028" y="1874774"/>
                    <a:pt x="1924028" y="1529042"/>
                  </a:cubicBezTo>
                  <a:cubicBezTo>
                    <a:pt x="1924028" y="1183310"/>
                    <a:pt x="1862306" y="920134"/>
                    <a:pt x="1740224" y="745650"/>
                  </a:cubicBezTo>
                  <a:cubicBezTo>
                    <a:pt x="1618141" y="571165"/>
                    <a:pt x="1449917" y="483582"/>
                    <a:pt x="1239721" y="483582"/>
                  </a:cubicBezTo>
                  <a:close/>
                </a:path>
              </a:pathLst>
            </a:custGeom>
            <a:solidFill>
              <a:srgbClr val="85BECC"/>
            </a:solidFill>
            <a:ln w="8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BC21D-E31E-7F43-B2E9-32440758EE9B}"/>
                </a:ext>
              </a:extLst>
            </p:cNvPr>
            <p:cNvSpPr/>
            <p:nvPr/>
          </p:nvSpPr>
          <p:spPr>
            <a:xfrm>
              <a:off x="8192586" y="2122098"/>
              <a:ext cx="2306534" cy="3015996"/>
            </a:xfrm>
            <a:custGeom>
              <a:avLst/>
              <a:gdLst>
                <a:gd name="connsiteX0" fmla="*/ 2306534 w 2306534"/>
                <a:gd name="connsiteY0" fmla="*/ 3015996 h 3015996"/>
                <a:gd name="connsiteX1" fmla="*/ 115271 w 2306534"/>
                <a:gd name="connsiteY1" fmla="*/ 3015996 h 3015996"/>
                <a:gd name="connsiteX2" fmla="*/ 115271 w 2306534"/>
                <a:gd name="connsiteY2" fmla="*/ 2643683 h 3015996"/>
                <a:gd name="connsiteX3" fmla="*/ 115952 w 2306534"/>
                <a:gd name="connsiteY3" fmla="*/ 2643001 h 3015996"/>
                <a:gd name="connsiteX4" fmla="*/ 1294207 w 2306534"/>
                <a:gd name="connsiteY4" fmla="*/ 1523248 h 3015996"/>
                <a:gd name="connsiteX5" fmla="*/ 1562889 w 2306534"/>
                <a:gd name="connsiteY5" fmla="*/ 1190978 h 3015996"/>
                <a:gd name="connsiteX6" fmla="*/ 1632614 w 2306534"/>
                <a:gd name="connsiteY6" fmla="*/ 909826 h 3015996"/>
                <a:gd name="connsiteX7" fmla="*/ 1493590 w 2306534"/>
                <a:gd name="connsiteY7" fmla="*/ 593402 h 3015996"/>
                <a:gd name="connsiteX8" fmla="*/ 1083755 w 2306534"/>
                <a:gd name="connsiteY8" fmla="*/ 483582 h 3015996"/>
                <a:gd name="connsiteX9" fmla="*/ 390339 w 2306534"/>
                <a:gd name="connsiteY9" fmla="*/ 792338 h 3015996"/>
                <a:gd name="connsiteX10" fmla="*/ 389062 w 2306534"/>
                <a:gd name="connsiteY10" fmla="*/ 794042 h 3015996"/>
                <a:gd name="connsiteX11" fmla="*/ 387360 w 2306534"/>
                <a:gd name="connsiteY11" fmla="*/ 792764 h 3015996"/>
                <a:gd name="connsiteX12" fmla="*/ 0 w 2306534"/>
                <a:gd name="connsiteY12" fmla="*/ 494572 h 3015996"/>
                <a:gd name="connsiteX13" fmla="*/ 1277 w 2306534"/>
                <a:gd name="connsiteY13" fmla="*/ 492868 h 3015996"/>
                <a:gd name="connsiteX14" fmla="*/ 470450 w 2306534"/>
                <a:gd name="connsiteY14" fmla="*/ 129586 h 3015996"/>
                <a:gd name="connsiteX15" fmla="*/ 1130324 w 2306534"/>
                <a:gd name="connsiteY15" fmla="*/ 0 h 3015996"/>
                <a:gd name="connsiteX16" fmla="*/ 1903085 w 2306534"/>
                <a:gd name="connsiteY16" fmla="*/ 229522 h 3015996"/>
                <a:gd name="connsiteX17" fmla="*/ 2192030 w 2306534"/>
                <a:gd name="connsiteY17" fmla="*/ 854703 h 3015996"/>
                <a:gd name="connsiteX18" fmla="*/ 2089869 w 2306534"/>
                <a:gd name="connsiteY18" fmla="*/ 1309402 h 3015996"/>
                <a:gd name="connsiteX19" fmla="*/ 1699529 w 2306534"/>
                <a:gd name="connsiteY19" fmla="*/ 1793581 h 3015996"/>
                <a:gd name="connsiteX20" fmla="*/ 911104 w 2306534"/>
                <a:gd name="connsiteY20" fmla="*/ 2544854 h 3015996"/>
                <a:gd name="connsiteX21" fmla="*/ 2306534 w 2306534"/>
                <a:gd name="connsiteY21" fmla="*/ 2544854 h 3015996"/>
                <a:gd name="connsiteX22" fmla="*/ 119358 w 2306534"/>
                <a:gd name="connsiteY22" fmla="*/ 3011481 h 3015996"/>
                <a:gd name="connsiteX23" fmla="*/ 2302278 w 2306534"/>
                <a:gd name="connsiteY23" fmla="*/ 3011481 h 3015996"/>
                <a:gd name="connsiteX24" fmla="*/ 2302278 w 2306534"/>
                <a:gd name="connsiteY24" fmla="*/ 2549113 h 3015996"/>
                <a:gd name="connsiteX25" fmla="*/ 900377 w 2306534"/>
                <a:gd name="connsiteY25" fmla="*/ 2549113 h 3015996"/>
                <a:gd name="connsiteX26" fmla="*/ 1696805 w 2306534"/>
                <a:gd name="connsiteY26" fmla="*/ 1790854 h 3015996"/>
                <a:gd name="connsiteX27" fmla="*/ 2085952 w 2306534"/>
                <a:gd name="connsiteY27" fmla="*/ 1307613 h 3015996"/>
                <a:gd name="connsiteX28" fmla="*/ 2188113 w 2306534"/>
                <a:gd name="connsiteY28" fmla="*/ 854703 h 3015996"/>
                <a:gd name="connsiteX29" fmla="*/ 1900786 w 2306534"/>
                <a:gd name="connsiteY29" fmla="*/ 232760 h 3015996"/>
                <a:gd name="connsiteX30" fmla="*/ 1130324 w 2306534"/>
                <a:gd name="connsiteY30" fmla="*/ 4260 h 3015996"/>
                <a:gd name="connsiteX31" fmla="*/ 472153 w 2306534"/>
                <a:gd name="connsiteY31" fmla="*/ 133419 h 3015996"/>
                <a:gd name="connsiteX32" fmla="*/ 5959 w 2306534"/>
                <a:gd name="connsiteY32" fmla="*/ 494146 h 3015996"/>
                <a:gd name="connsiteX33" fmla="*/ 388296 w 2306534"/>
                <a:gd name="connsiteY33" fmla="*/ 788078 h 3015996"/>
                <a:gd name="connsiteX34" fmla="*/ 1083755 w 2306534"/>
                <a:gd name="connsiteY34" fmla="*/ 479322 h 3015996"/>
                <a:gd name="connsiteX35" fmla="*/ 1496144 w 2306534"/>
                <a:gd name="connsiteY35" fmla="*/ 590079 h 3015996"/>
                <a:gd name="connsiteX36" fmla="*/ 1636871 w 2306534"/>
                <a:gd name="connsiteY36" fmla="*/ 909911 h 3015996"/>
                <a:gd name="connsiteX37" fmla="*/ 1566720 w 2306534"/>
                <a:gd name="connsiteY37" fmla="*/ 1192852 h 3015996"/>
                <a:gd name="connsiteX38" fmla="*/ 1297101 w 2306534"/>
                <a:gd name="connsiteY38" fmla="*/ 1526486 h 3015996"/>
                <a:gd name="connsiteX39" fmla="*/ 119358 w 2306534"/>
                <a:gd name="connsiteY39" fmla="*/ 2645472 h 301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06534" h="3015996">
                  <a:moveTo>
                    <a:pt x="2306534" y="3015996"/>
                  </a:moveTo>
                  <a:lnTo>
                    <a:pt x="115271" y="3015996"/>
                  </a:lnTo>
                  <a:lnTo>
                    <a:pt x="115271" y="2643683"/>
                  </a:lnTo>
                  <a:lnTo>
                    <a:pt x="115952" y="2643001"/>
                  </a:lnTo>
                  <a:lnTo>
                    <a:pt x="1294207" y="1523248"/>
                  </a:lnTo>
                  <a:cubicBezTo>
                    <a:pt x="1426249" y="1396730"/>
                    <a:pt x="1516662" y="1284695"/>
                    <a:pt x="1562889" y="1190978"/>
                  </a:cubicBezTo>
                  <a:cubicBezTo>
                    <a:pt x="1609117" y="1097260"/>
                    <a:pt x="1632614" y="1002435"/>
                    <a:pt x="1632614" y="909826"/>
                  </a:cubicBezTo>
                  <a:cubicBezTo>
                    <a:pt x="1632614" y="772657"/>
                    <a:pt x="1585790" y="666160"/>
                    <a:pt x="1493590" y="593402"/>
                  </a:cubicBezTo>
                  <a:cubicBezTo>
                    <a:pt x="1401390" y="520643"/>
                    <a:pt x="1263218" y="483582"/>
                    <a:pt x="1083755" y="483582"/>
                  </a:cubicBezTo>
                  <a:cubicBezTo>
                    <a:pt x="783403" y="483582"/>
                    <a:pt x="550221" y="587864"/>
                    <a:pt x="390339" y="792338"/>
                  </a:cubicBezTo>
                  <a:lnTo>
                    <a:pt x="389062" y="794042"/>
                  </a:lnTo>
                  <a:lnTo>
                    <a:pt x="387360" y="792764"/>
                  </a:lnTo>
                  <a:lnTo>
                    <a:pt x="0" y="494572"/>
                  </a:lnTo>
                  <a:lnTo>
                    <a:pt x="1277" y="492868"/>
                  </a:lnTo>
                  <a:cubicBezTo>
                    <a:pt x="116804" y="337809"/>
                    <a:pt x="274642" y="215550"/>
                    <a:pt x="470450" y="129586"/>
                  </a:cubicBezTo>
                  <a:cubicBezTo>
                    <a:pt x="666258" y="43621"/>
                    <a:pt x="888203" y="0"/>
                    <a:pt x="1130324" y="0"/>
                  </a:cubicBezTo>
                  <a:cubicBezTo>
                    <a:pt x="1451449" y="0"/>
                    <a:pt x="1711363" y="77189"/>
                    <a:pt x="1903085" y="229522"/>
                  </a:cubicBezTo>
                  <a:cubicBezTo>
                    <a:pt x="2094806" y="381856"/>
                    <a:pt x="2192030" y="592294"/>
                    <a:pt x="2192030" y="854703"/>
                  </a:cubicBezTo>
                  <a:cubicBezTo>
                    <a:pt x="2192736" y="1012046"/>
                    <a:pt x="2157814" y="1167506"/>
                    <a:pt x="2089869" y="1309402"/>
                  </a:cubicBezTo>
                  <a:cubicBezTo>
                    <a:pt x="2022272" y="1450405"/>
                    <a:pt x="1890911" y="1613302"/>
                    <a:pt x="1699529" y="1793581"/>
                  </a:cubicBezTo>
                  <a:lnTo>
                    <a:pt x="911104" y="2544854"/>
                  </a:lnTo>
                  <a:lnTo>
                    <a:pt x="2306534" y="2544854"/>
                  </a:lnTo>
                  <a:close/>
                  <a:moveTo>
                    <a:pt x="119358" y="3011481"/>
                  </a:moveTo>
                  <a:lnTo>
                    <a:pt x="2302278" y="3011481"/>
                  </a:lnTo>
                  <a:lnTo>
                    <a:pt x="2302278" y="2549113"/>
                  </a:lnTo>
                  <a:lnTo>
                    <a:pt x="900377" y="2549113"/>
                  </a:lnTo>
                  <a:lnTo>
                    <a:pt x="1696805" y="1790854"/>
                  </a:lnTo>
                  <a:cubicBezTo>
                    <a:pt x="1887931" y="1610235"/>
                    <a:pt x="2018952" y="1448360"/>
                    <a:pt x="2085952" y="1307613"/>
                  </a:cubicBezTo>
                  <a:cubicBezTo>
                    <a:pt x="2153728" y="1166296"/>
                    <a:pt x="2188658" y="1011458"/>
                    <a:pt x="2188113" y="854703"/>
                  </a:cubicBezTo>
                  <a:cubicBezTo>
                    <a:pt x="2188113" y="593657"/>
                    <a:pt x="2091486" y="384412"/>
                    <a:pt x="1900786" y="232760"/>
                  </a:cubicBezTo>
                  <a:cubicBezTo>
                    <a:pt x="1710086" y="81108"/>
                    <a:pt x="1450427" y="4260"/>
                    <a:pt x="1130324" y="4260"/>
                  </a:cubicBezTo>
                  <a:cubicBezTo>
                    <a:pt x="888799" y="4260"/>
                    <a:pt x="667365" y="47711"/>
                    <a:pt x="472153" y="133419"/>
                  </a:cubicBezTo>
                  <a:cubicBezTo>
                    <a:pt x="276941" y="219128"/>
                    <a:pt x="120890" y="340024"/>
                    <a:pt x="5959" y="494146"/>
                  </a:cubicBezTo>
                  <a:lnTo>
                    <a:pt x="388296" y="788078"/>
                  </a:lnTo>
                  <a:cubicBezTo>
                    <a:pt x="549029" y="583604"/>
                    <a:pt x="782977" y="479322"/>
                    <a:pt x="1083755" y="479322"/>
                  </a:cubicBezTo>
                  <a:cubicBezTo>
                    <a:pt x="1264154" y="479322"/>
                    <a:pt x="1402923" y="516553"/>
                    <a:pt x="1496144" y="590079"/>
                  </a:cubicBezTo>
                  <a:cubicBezTo>
                    <a:pt x="1589366" y="663604"/>
                    <a:pt x="1636871" y="771379"/>
                    <a:pt x="1636871" y="909911"/>
                  </a:cubicBezTo>
                  <a:cubicBezTo>
                    <a:pt x="1636871" y="1003117"/>
                    <a:pt x="1613289" y="1098368"/>
                    <a:pt x="1566720" y="1192852"/>
                  </a:cubicBezTo>
                  <a:cubicBezTo>
                    <a:pt x="1520152" y="1287336"/>
                    <a:pt x="1429570" y="1399542"/>
                    <a:pt x="1297101" y="1526486"/>
                  </a:cubicBezTo>
                  <a:lnTo>
                    <a:pt x="119358" y="2645472"/>
                  </a:lnTo>
                  <a:close/>
                </a:path>
              </a:pathLst>
            </a:custGeom>
            <a:solidFill>
              <a:srgbClr val="85BECC"/>
            </a:solidFill>
            <a:ln w="8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336590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komendacj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B08158-EA5F-F64E-9F4E-DB0FF8E931AE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2346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4" name="Graphic 13">
            <a:extLst>
              <a:ext uri="{FF2B5EF4-FFF2-40B4-BE49-F238E27FC236}">
                <a16:creationId xmlns:a16="http://schemas.microsoft.com/office/drawing/2014/main" id="{42C140BA-CD04-1541-AAA1-8677AE2A88B1}"/>
              </a:ext>
            </a:extLst>
          </p:cNvPr>
          <p:cNvGrpSpPr/>
          <p:nvPr/>
        </p:nvGrpSpPr>
        <p:grpSpPr>
          <a:xfrm>
            <a:off x="3450566" y="418492"/>
            <a:ext cx="8530023" cy="5592387"/>
            <a:chOff x="3450566" y="418492"/>
            <a:chExt cx="8530023" cy="5592387"/>
          </a:xfrm>
          <a:noFill/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7529943-2C77-EA44-9523-87AF1AB13C1E}"/>
                </a:ext>
              </a:extLst>
            </p:cNvPr>
            <p:cNvSpPr/>
            <p:nvPr/>
          </p:nvSpPr>
          <p:spPr>
            <a:xfrm>
              <a:off x="10183988" y="879937"/>
              <a:ext cx="1637329" cy="465025"/>
            </a:xfrm>
            <a:custGeom>
              <a:avLst/>
              <a:gdLst>
                <a:gd name="connsiteX0" fmla="*/ 0 w 1637329"/>
                <a:gd name="connsiteY0" fmla="*/ 419496 h 465025"/>
                <a:gd name="connsiteX1" fmla="*/ 2759 w 1637329"/>
                <a:gd name="connsiteY1" fmla="*/ 465026 h 465025"/>
                <a:gd name="connsiteX2" fmla="*/ 1637330 w 1637329"/>
                <a:gd name="connsiteY2" fmla="*/ 465026 h 465025"/>
                <a:gd name="connsiteX3" fmla="*/ 1404389 w 1637329"/>
                <a:gd name="connsiteY3" fmla="*/ 325872 h 465025"/>
                <a:gd name="connsiteX4" fmla="*/ 1320881 w 1637329"/>
                <a:gd name="connsiteY4" fmla="*/ 371300 h 465025"/>
                <a:gd name="connsiteX5" fmla="*/ 1185301 w 1637329"/>
                <a:gd name="connsiteY5" fmla="*/ 320055 h 465025"/>
                <a:gd name="connsiteX6" fmla="*/ 1137729 w 1637329"/>
                <a:gd name="connsiteY6" fmla="*/ 325580 h 465025"/>
                <a:gd name="connsiteX7" fmla="*/ 1136017 w 1637329"/>
                <a:gd name="connsiteY7" fmla="*/ 319674 h 465025"/>
                <a:gd name="connsiteX8" fmla="*/ 1218611 w 1637329"/>
                <a:gd name="connsiteY8" fmla="*/ 221125 h 465025"/>
                <a:gd name="connsiteX9" fmla="*/ 1120166 w 1637329"/>
                <a:gd name="connsiteY9" fmla="*/ 138440 h 465025"/>
                <a:gd name="connsiteX10" fmla="*/ 1039827 w 1637329"/>
                <a:gd name="connsiteY10" fmla="*/ 207470 h 465025"/>
                <a:gd name="connsiteX11" fmla="*/ 808722 w 1637329"/>
                <a:gd name="connsiteY11" fmla="*/ 263477 h 465025"/>
                <a:gd name="connsiteX12" fmla="*/ 263548 w 1637329"/>
                <a:gd name="connsiteY12" fmla="*/ 30306 h 465025"/>
                <a:gd name="connsiteX13" fmla="*/ 476 w 1637329"/>
                <a:gd name="connsiteY13" fmla="*/ 419496 h 46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37329" h="465025">
                  <a:moveTo>
                    <a:pt x="0" y="419496"/>
                  </a:moveTo>
                  <a:cubicBezTo>
                    <a:pt x="152" y="434710"/>
                    <a:pt x="1075" y="449906"/>
                    <a:pt x="2759" y="465026"/>
                  </a:cubicBezTo>
                  <a:lnTo>
                    <a:pt x="1637330" y="465026"/>
                  </a:lnTo>
                  <a:cubicBezTo>
                    <a:pt x="1611384" y="362203"/>
                    <a:pt x="1507097" y="299902"/>
                    <a:pt x="1404389" y="325872"/>
                  </a:cubicBezTo>
                  <a:cubicBezTo>
                    <a:pt x="1373192" y="333762"/>
                    <a:pt x="1344467" y="349384"/>
                    <a:pt x="1320881" y="371300"/>
                  </a:cubicBezTo>
                  <a:cubicBezTo>
                    <a:pt x="1283452" y="338227"/>
                    <a:pt x="1235223" y="320001"/>
                    <a:pt x="1185301" y="320055"/>
                  </a:cubicBezTo>
                  <a:cubicBezTo>
                    <a:pt x="1169289" y="320057"/>
                    <a:pt x="1153324" y="321911"/>
                    <a:pt x="1137729" y="325580"/>
                  </a:cubicBezTo>
                  <a:lnTo>
                    <a:pt x="1136017" y="319674"/>
                  </a:lnTo>
                  <a:cubicBezTo>
                    <a:pt x="1186006" y="315293"/>
                    <a:pt x="1222988" y="271171"/>
                    <a:pt x="1218611" y="221125"/>
                  </a:cubicBezTo>
                  <a:cubicBezTo>
                    <a:pt x="1214235" y="171078"/>
                    <a:pt x="1170164" y="134059"/>
                    <a:pt x="1120166" y="138440"/>
                  </a:cubicBezTo>
                  <a:cubicBezTo>
                    <a:pt x="1081376" y="141839"/>
                    <a:pt x="1049065" y="169603"/>
                    <a:pt x="1039827" y="207470"/>
                  </a:cubicBezTo>
                  <a:cubicBezTo>
                    <a:pt x="959345" y="168215"/>
                    <a:pt x="862355" y="191718"/>
                    <a:pt x="808722" y="263477"/>
                  </a:cubicBezTo>
                  <a:cubicBezTo>
                    <a:pt x="722493" y="48375"/>
                    <a:pt x="478411" y="-56020"/>
                    <a:pt x="263548" y="30306"/>
                  </a:cubicBezTo>
                  <a:cubicBezTo>
                    <a:pt x="104724" y="94116"/>
                    <a:pt x="589" y="248169"/>
                    <a:pt x="476" y="419496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372A581-B720-8E47-B4AD-44DEEA31CFC4}"/>
                </a:ext>
              </a:extLst>
            </p:cNvPr>
            <p:cNvSpPr/>
            <p:nvPr/>
          </p:nvSpPr>
          <p:spPr>
            <a:xfrm>
              <a:off x="10045839" y="891478"/>
              <a:ext cx="139290" cy="139446"/>
            </a:xfrm>
            <a:custGeom>
              <a:avLst/>
              <a:gdLst>
                <a:gd name="connsiteX0" fmla="*/ 139291 w 139290"/>
                <a:gd name="connsiteY0" fmla="*/ 69723 h 139446"/>
                <a:gd name="connsiteX1" fmla="*/ 69645 w 139290"/>
                <a:gd name="connsiteY1" fmla="*/ 139446 h 139446"/>
                <a:gd name="connsiteX2" fmla="*/ 0 w 139290"/>
                <a:gd name="connsiteY2" fmla="*/ 69723 h 139446"/>
                <a:gd name="connsiteX3" fmla="*/ 69645 w 139290"/>
                <a:gd name="connsiteY3" fmla="*/ 0 h 139446"/>
                <a:gd name="connsiteX4" fmla="*/ 139291 w 139290"/>
                <a:gd name="connsiteY4" fmla="*/ 69723 h 13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90" h="139446">
                  <a:moveTo>
                    <a:pt x="139291" y="69723"/>
                  </a:moveTo>
                  <a:cubicBezTo>
                    <a:pt x="139291" y="108230"/>
                    <a:pt x="108109" y="139446"/>
                    <a:pt x="69645" y="139446"/>
                  </a:cubicBezTo>
                  <a:cubicBezTo>
                    <a:pt x="31181" y="139446"/>
                    <a:pt x="0" y="108230"/>
                    <a:pt x="0" y="69723"/>
                  </a:cubicBezTo>
                  <a:cubicBezTo>
                    <a:pt x="0" y="31216"/>
                    <a:pt x="31181" y="0"/>
                    <a:pt x="69645" y="0"/>
                  </a:cubicBezTo>
                  <a:cubicBezTo>
                    <a:pt x="108109" y="0"/>
                    <a:pt x="139291" y="31216"/>
                    <a:pt x="139291" y="69723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1F359C-76C6-8541-979C-7AE151F7449F}"/>
                </a:ext>
              </a:extLst>
            </p:cNvPr>
            <p:cNvSpPr/>
            <p:nvPr/>
          </p:nvSpPr>
          <p:spPr>
            <a:xfrm>
              <a:off x="4319229" y="418492"/>
              <a:ext cx="2304387" cy="612526"/>
            </a:xfrm>
            <a:custGeom>
              <a:avLst/>
              <a:gdLst>
                <a:gd name="connsiteX0" fmla="*/ 244520 w 2304387"/>
                <a:gd name="connsiteY0" fmla="*/ 421646 h 612526"/>
                <a:gd name="connsiteX1" fmla="*/ 415778 w 2304387"/>
                <a:gd name="connsiteY1" fmla="*/ 489178 h 612526"/>
                <a:gd name="connsiteX2" fmla="*/ 594268 w 2304387"/>
                <a:gd name="connsiteY2" fmla="*/ 421646 h 612526"/>
                <a:gd name="connsiteX3" fmla="*/ 656492 w 2304387"/>
                <a:gd name="connsiteY3" fmla="*/ 428980 h 612526"/>
                <a:gd name="connsiteX4" fmla="*/ 658681 w 2304387"/>
                <a:gd name="connsiteY4" fmla="*/ 421170 h 612526"/>
                <a:gd name="connsiteX5" fmla="*/ 551482 w 2304387"/>
                <a:gd name="connsiteY5" fmla="*/ 290023 h 612526"/>
                <a:gd name="connsiteX6" fmla="*/ 682486 w 2304387"/>
                <a:gd name="connsiteY6" fmla="*/ 182708 h 612526"/>
                <a:gd name="connsiteX7" fmla="*/ 786839 w 2304387"/>
                <a:gd name="connsiteY7" fmla="*/ 273437 h 612526"/>
                <a:gd name="connsiteX8" fmla="*/ 1091300 w 2304387"/>
                <a:gd name="connsiteY8" fmla="*/ 347160 h 612526"/>
                <a:gd name="connsiteX9" fmla="*/ 1808770 w 2304387"/>
                <a:gd name="connsiteY9" fmla="*/ 39765 h 612526"/>
                <a:gd name="connsiteX10" fmla="*/ 1861964 w 2304387"/>
                <a:gd name="connsiteY10" fmla="*/ 64458 h 612526"/>
                <a:gd name="connsiteX11" fmla="*/ 1861964 w 2304387"/>
                <a:gd name="connsiteY11" fmla="*/ 64458 h 612526"/>
                <a:gd name="connsiteX12" fmla="*/ 1954235 w 2304387"/>
                <a:gd name="connsiteY12" fmla="*/ 29975 h 612526"/>
                <a:gd name="connsiteX13" fmla="*/ 1988686 w 2304387"/>
                <a:gd name="connsiteY13" fmla="*/ 122351 h 612526"/>
                <a:gd name="connsiteX14" fmla="*/ 1974139 w 2304387"/>
                <a:gd name="connsiteY14" fmla="*/ 143135 h 612526"/>
                <a:gd name="connsiteX15" fmla="*/ 2030084 w 2304387"/>
                <a:gd name="connsiteY15" fmla="*/ 201999 h 612526"/>
                <a:gd name="connsiteX16" fmla="*/ 2030084 w 2304387"/>
                <a:gd name="connsiteY16" fmla="*/ 201999 h 612526"/>
                <a:gd name="connsiteX17" fmla="*/ 2180630 w 2304387"/>
                <a:gd name="connsiteY17" fmla="*/ 151491 h 612526"/>
                <a:gd name="connsiteX18" fmla="*/ 2231084 w 2304387"/>
                <a:gd name="connsiteY18" fmla="*/ 302204 h 612526"/>
                <a:gd name="connsiteX19" fmla="*/ 2130175 w 2304387"/>
                <a:gd name="connsiteY19" fmla="*/ 364496 h 612526"/>
                <a:gd name="connsiteX20" fmla="*/ 2122278 w 2304387"/>
                <a:gd name="connsiteY20" fmla="*/ 364496 h 612526"/>
                <a:gd name="connsiteX21" fmla="*/ 2122278 w 2304387"/>
                <a:gd name="connsiteY21" fmla="*/ 364496 h 612526"/>
                <a:gd name="connsiteX22" fmla="*/ 2141307 w 2304387"/>
                <a:gd name="connsiteY22" fmla="*/ 429647 h 612526"/>
                <a:gd name="connsiteX23" fmla="*/ 2168708 w 2304387"/>
                <a:gd name="connsiteY23" fmla="*/ 426885 h 612526"/>
                <a:gd name="connsiteX24" fmla="*/ 2304383 w 2304387"/>
                <a:gd name="connsiteY24" fmla="*/ 562140 h 612526"/>
                <a:gd name="connsiteX25" fmla="*/ 2294869 w 2304387"/>
                <a:gd name="connsiteY25" fmla="*/ 612527 h 612526"/>
                <a:gd name="connsiteX26" fmla="*/ 0 w 2304387"/>
                <a:gd name="connsiteY26" fmla="*/ 612527 h 612526"/>
                <a:gd name="connsiteX27" fmla="*/ 244520 w 2304387"/>
                <a:gd name="connsiteY27" fmla="*/ 421646 h 61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04387" h="612526">
                  <a:moveTo>
                    <a:pt x="244520" y="421646"/>
                  </a:moveTo>
                  <a:cubicBezTo>
                    <a:pt x="308076" y="421699"/>
                    <a:pt x="369263" y="445825"/>
                    <a:pt x="415778" y="489178"/>
                  </a:cubicBezTo>
                  <a:cubicBezTo>
                    <a:pt x="465044" y="445602"/>
                    <a:pt x="528533" y="421580"/>
                    <a:pt x="594268" y="421646"/>
                  </a:cubicBezTo>
                  <a:cubicBezTo>
                    <a:pt x="615219" y="421697"/>
                    <a:pt x="636103" y="424159"/>
                    <a:pt x="656492" y="428980"/>
                  </a:cubicBezTo>
                  <a:cubicBezTo>
                    <a:pt x="657158" y="426408"/>
                    <a:pt x="657824" y="423741"/>
                    <a:pt x="658681" y="421170"/>
                  </a:cubicBezTo>
                  <a:cubicBezTo>
                    <a:pt x="592908" y="414589"/>
                    <a:pt x="544908" y="355872"/>
                    <a:pt x="551482" y="290023"/>
                  </a:cubicBezTo>
                  <a:cubicBezTo>
                    <a:pt x="558056" y="224174"/>
                    <a:pt x="616713" y="176128"/>
                    <a:pt x="682486" y="182708"/>
                  </a:cubicBezTo>
                  <a:cubicBezTo>
                    <a:pt x="732959" y="187759"/>
                    <a:pt x="774775" y="224113"/>
                    <a:pt x="786839" y="273437"/>
                  </a:cubicBezTo>
                  <a:cubicBezTo>
                    <a:pt x="892868" y="221850"/>
                    <a:pt x="1020541" y="252766"/>
                    <a:pt x="1091300" y="347160"/>
                  </a:cubicBezTo>
                  <a:cubicBezTo>
                    <a:pt x="1204635" y="63931"/>
                    <a:pt x="1525850" y="-73695"/>
                    <a:pt x="1808770" y="39765"/>
                  </a:cubicBezTo>
                  <a:cubicBezTo>
                    <a:pt x="1826923" y="47046"/>
                    <a:pt x="1844686" y="55289"/>
                    <a:pt x="1861964" y="64458"/>
                  </a:cubicBezTo>
                  <a:lnTo>
                    <a:pt x="1861964" y="64458"/>
                  </a:lnTo>
                  <a:cubicBezTo>
                    <a:pt x="1877930" y="29427"/>
                    <a:pt x="1919251" y="13988"/>
                    <a:pt x="1954235" y="29975"/>
                  </a:cubicBezTo>
                  <a:cubicBezTo>
                    <a:pt x="1989229" y="45962"/>
                    <a:pt x="2004652" y="87320"/>
                    <a:pt x="1988686" y="122351"/>
                  </a:cubicBezTo>
                  <a:cubicBezTo>
                    <a:pt x="1985147" y="130111"/>
                    <a:pt x="1980219" y="137156"/>
                    <a:pt x="1974139" y="143135"/>
                  </a:cubicBezTo>
                  <a:cubicBezTo>
                    <a:pt x="1994205" y="161359"/>
                    <a:pt x="2012901" y="181033"/>
                    <a:pt x="2030084" y="201999"/>
                  </a:cubicBezTo>
                  <a:lnTo>
                    <a:pt x="2030084" y="201999"/>
                  </a:lnTo>
                  <a:cubicBezTo>
                    <a:pt x="2057723" y="146434"/>
                    <a:pt x="2125123" y="123821"/>
                    <a:pt x="2180630" y="151491"/>
                  </a:cubicBezTo>
                  <a:cubicBezTo>
                    <a:pt x="2236127" y="179162"/>
                    <a:pt x="2258724" y="246638"/>
                    <a:pt x="2231084" y="302204"/>
                  </a:cubicBezTo>
                  <a:cubicBezTo>
                    <a:pt x="2212027" y="340502"/>
                    <a:pt x="2172914" y="364651"/>
                    <a:pt x="2130175" y="364496"/>
                  </a:cubicBezTo>
                  <a:cubicBezTo>
                    <a:pt x="2127511" y="364496"/>
                    <a:pt x="2124942" y="364496"/>
                    <a:pt x="2122278" y="364496"/>
                  </a:cubicBezTo>
                  <a:lnTo>
                    <a:pt x="2122278" y="364496"/>
                  </a:lnTo>
                  <a:cubicBezTo>
                    <a:pt x="2129937" y="385805"/>
                    <a:pt x="2136293" y="407563"/>
                    <a:pt x="2141307" y="429647"/>
                  </a:cubicBezTo>
                  <a:cubicBezTo>
                    <a:pt x="2150317" y="427752"/>
                    <a:pt x="2159498" y="426827"/>
                    <a:pt x="2168708" y="426885"/>
                  </a:cubicBezTo>
                  <a:cubicBezTo>
                    <a:pt x="2243434" y="426831"/>
                    <a:pt x="2304117" y="487327"/>
                    <a:pt x="2304383" y="562140"/>
                  </a:cubicBezTo>
                  <a:cubicBezTo>
                    <a:pt x="2304517" y="579395"/>
                    <a:pt x="2301282" y="596511"/>
                    <a:pt x="2294869" y="612527"/>
                  </a:cubicBezTo>
                  <a:lnTo>
                    <a:pt x="0" y="612527"/>
                  </a:lnTo>
                  <a:cubicBezTo>
                    <a:pt x="28354" y="500433"/>
                    <a:pt x="129015" y="421852"/>
                    <a:pt x="244520" y="421646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1BE103D-6CED-4845-9FED-59708E958BB0}"/>
                </a:ext>
              </a:extLst>
            </p:cNvPr>
            <p:cNvSpPr/>
            <p:nvPr/>
          </p:nvSpPr>
          <p:spPr>
            <a:xfrm>
              <a:off x="5678691" y="666326"/>
              <a:ext cx="418205" cy="287159"/>
            </a:xfrm>
            <a:custGeom>
              <a:avLst/>
              <a:gdLst>
                <a:gd name="connsiteX0" fmla="*/ 112413 w 418205"/>
                <a:gd name="connsiteY0" fmla="*/ 287159 h 287159"/>
                <a:gd name="connsiteX1" fmla="*/ 0 w 418205"/>
                <a:gd name="connsiteY1" fmla="*/ 174906 h 287159"/>
                <a:gd name="connsiteX2" fmla="*/ 112127 w 418205"/>
                <a:gd name="connsiteY2" fmla="*/ 62369 h 287159"/>
                <a:gd name="connsiteX3" fmla="*/ 194712 w 418205"/>
                <a:gd name="connsiteY3" fmla="*/ 98469 h 287159"/>
                <a:gd name="connsiteX4" fmla="*/ 319855 w 418205"/>
                <a:gd name="connsiteY4" fmla="*/ 868 h 287159"/>
                <a:gd name="connsiteX5" fmla="*/ 418205 w 418205"/>
                <a:gd name="connsiteY5" fmla="*/ 112756 h 28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205" h="287159">
                  <a:moveTo>
                    <a:pt x="112413" y="287159"/>
                  </a:moveTo>
                  <a:cubicBezTo>
                    <a:pt x="50407" y="287237"/>
                    <a:pt x="76" y="236980"/>
                    <a:pt x="0" y="174906"/>
                  </a:cubicBezTo>
                  <a:cubicBezTo>
                    <a:pt x="-76" y="112832"/>
                    <a:pt x="50122" y="62447"/>
                    <a:pt x="112127" y="62369"/>
                  </a:cubicBezTo>
                  <a:cubicBezTo>
                    <a:pt x="143487" y="62330"/>
                    <a:pt x="173428" y="75419"/>
                    <a:pt x="194712" y="98469"/>
                  </a:cubicBezTo>
                  <a:cubicBezTo>
                    <a:pt x="202352" y="36920"/>
                    <a:pt x="258382" y="-6777"/>
                    <a:pt x="319855" y="868"/>
                  </a:cubicBezTo>
                  <a:cubicBezTo>
                    <a:pt x="376199" y="7874"/>
                    <a:pt x="418433" y="55919"/>
                    <a:pt x="418205" y="112756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939A590-1236-AD43-B755-554E48AF5173}"/>
                </a:ext>
              </a:extLst>
            </p:cNvPr>
            <p:cNvSpPr/>
            <p:nvPr/>
          </p:nvSpPr>
          <p:spPr>
            <a:xfrm>
              <a:off x="5902517" y="855378"/>
              <a:ext cx="82299" cy="36099"/>
            </a:xfrm>
            <a:custGeom>
              <a:avLst/>
              <a:gdLst>
                <a:gd name="connsiteX0" fmla="*/ 82299 w 82299"/>
                <a:gd name="connsiteY0" fmla="*/ 36100 h 36099"/>
                <a:gd name="connsiteX1" fmla="*/ 0 w 82299"/>
                <a:gd name="connsiteY1" fmla="*/ 0 h 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99" h="36099">
                  <a:moveTo>
                    <a:pt x="82299" y="36100"/>
                  </a:moveTo>
                  <a:cubicBezTo>
                    <a:pt x="51045" y="36072"/>
                    <a:pt x="21208" y="22988"/>
                    <a:pt x="0" y="0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4F32524-C6DD-1242-B535-81F1FD9D2210}"/>
                </a:ext>
              </a:extLst>
            </p:cNvPr>
            <p:cNvSpPr/>
            <p:nvPr/>
          </p:nvSpPr>
          <p:spPr>
            <a:xfrm>
              <a:off x="3450566" y="6010880"/>
              <a:ext cx="7492194" cy="9525"/>
            </a:xfrm>
            <a:custGeom>
              <a:avLst/>
              <a:gdLst>
                <a:gd name="connsiteX0" fmla="*/ 7492195 w 7492194"/>
                <a:gd name="connsiteY0" fmla="*/ 0 h 9525"/>
                <a:gd name="connsiteX1" fmla="*/ 0 w 74921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2194" h="9525">
                  <a:moveTo>
                    <a:pt x="7492195" y="0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rgbClr val="85BE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9CFEF4-7DBA-6B41-A551-850B22A85B5C}"/>
                </a:ext>
              </a:extLst>
            </p:cNvPr>
            <p:cNvSpPr/>
            <p:nvPr/>
          </p:nvSpPr>
          <p:spPr>
            <a:xfrm>
              <a:off x="10859129" y="4781964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0E8BEC6-85B9-0646-B2D0-D63D3AA4EF71}"/>
                </a:ext>
              </a:extLst>
            </p:cNvPr>
            <p:cNvSpPr/>
            <p:nvPr/>
          </p:nvSpPr>
          <p:spPr>
            <a:xfrm>
              <a:off x="10816885" y="4976941"/>
              <a:ext cx="95714" cy="54531"/>
            </a:xfrm>
            <a:custGeom>
              <a:avLst/>
              <a:gdLst>
                <a:gd name="connsiteX0" fmla="*/ 0 w 95714"/>
                <a:gd name="connsiteY0" fmla="*/ 0 h 54531"/>
                <a:gd name="connsiteX1" fmla="*/ 95715 w 95714"/>
                <a:gd name="connsiteY1" fmla="*/ 53054 h 5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14" h="54531">
                  <a:moveTo>
                    <a:pt x="0" y="0"/>
                  </a:moveTo>
                  <a:cubicBezTo>
                    <a:pt x="0" y="0"/>
                    <a:pt x="13035" y="65056"/>
                    <a:pt x="95715" y="53054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1DA3942-8CD0-0F4C-A300-2AADFB06B6D4}"/>
                </a:ext>
              </a:extLst>
            </p:cNvPr>
            <p:cNvSpPr/>
            <p:nvPr/>
          </p:nvSpPr>
          <p:spPr>
            <a:xfrm rot="-298200">
              <a:off x="10698525" y="4838965"/>
              <a:ext cx="219591" cy="256412"/>
            </a:xfrm>
            <a:custGeom>
              <a:avLst/>
              <a:gdLst>
                <a:gd name="connsiteX0" fmla="*/ 219592 w 219591"/>
                <a:gd name="connsiteY0" fmla="*/ 128207 h 256412"/>
                <a:gd name="connsiteX1" fmla="*/ 109796 w 219591"/>
                <a:gd name="connsiteY1" fmla="*/ 256413 h 256412"/>
                <a:gd name="connsiteX2" fmla="*/ 1 w 219591"/>
                <a:gd name="connsiteY2" fmla="*/ 128207 h 256412"/>
                <a:gd name="connsiteX3" fmla="*/ 109796 w 219591"/>
                <a:gd name="connsiteY3" fmla="*/ 0 h 256412"/>
                <a:gd name="connsiteX4" fmla="*/ 219592 w 219591"/>
                <a:gd name="connsiteY4" fmla="*/ 128207 h 2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91" h="256412">
                  <a:moveTo>
                    <a:pt x="219592" y="128207"/>
                  </a:moveTo>
                  <a:cubicBezTo>
                    <a:pt x="219592" y="199013"/>
                    <a:pt x="170435" y="256413"/>
                    <a:pt x="109796" y="256413"/>
                  </a:cubicBezTo>
                  <a:cubicBezTo>
                    <a:pt x="49158" y="256413"/>
                    <a:pt x="1" y="199013"/>
                    <a:pt x="1" y="128207"/>
                  </a:cubicBezTo>
                  <a:cubicBezTo>
                    <a:pt x="1" y="57400"/>
                    <a:pt x="49158" y="0"/>
                    <a:pt x="109796" y="0"/>
                  </a:cubicBezTo>
                  <a:cubicBezTo>
                    <a:pt x="170435" y="0"/>
                    <a:pt x="219592" y="57400"/>
                    <a:pt x="219592" y="128207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0EEC12C-60A2-5F4F-8251-116B07ABBE7B}"/>
                </a:ext>
              </a:extLst>
            </p:cNvPr>
            <p:cNvSpPr/>
            <p:nvPr/>
          </p:nvSpPr>
          <p:spPr>
            <a:xfrm>
              <a:off x="10899280" y="4906360"/>
              <a:ext cx="41577" cy="61722"/>
            </a:xfrm>
            <a:custGeom>
              <a:avLst/>
              <a:gdLst>
                <a:gd name="connsiteX0" fmla="*/ 0 w 41577"/>
                <a:gd name="connsiteY0" fmla="*/ 4572 h 61722"/>
                <a:gd name="connsiteX1" fmla="*/ 4947 w 41577"/>
                <a:gd name="connsiteY1" fmla="*/ 0 h 61722"/>
                <a:gd name="connsiteX2" fmla="*/ 41578 w 41577"/>
                <a:gd name="connsiteY2" fmla="*/ 59817 h 61722"/>
                <a:gd name="connsiteX3" fmla="*/ 19695 w 41577"/>
                <a:gd name="connsiteY3" fmla="*/ 61722 h 61722"/>
                <a:gd name="connsiteX4" fmla="*/ 0 w 41577"/>
                <a:gd name="connsiteY4" fmla="*/ 4572 h 6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77" h="61722">
                  <a:moveTo>
                    <a:pt x="0" y="4572"/>
                  </a:moveTo>
                  <a:lnTo>
                    <a:pt x="4947" y="0"/>
                  </a:lnTo>
                  <a:lnTo>
                    <a:pt x="41578" y="59817"/>
                  </a:lnTo>
                  <a:lnTo>
                    <a:pt x="19695" y="61722"/>
                  </a:lnTo>
                  <a:lnTo>
                    <a:pt x="0" y="4572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C72717-32FA-8244-BC83-E84AE79495AA}"/>
                </a:ext>
              </a:extLst>
            </p:cNvPr>
            <p:cNvSpPr/>
            <p:nvPr/>
          </p:nvSpPr>
          <p:spPr>
            <a:xfrm>
              <a:off x="10838197" y="4911314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4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4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F1F3651-A7C7-BB4F-A2E8-D9A1B9E951E8}"/>
                </a:ext>
              </a:extLst>
            </p:cNvPr>
            <p:cNvSpPr/>
            <p:nvPr/>
          </p:nvSpPr>
          <p:spPr>
            <a:xfrm>
              <a:off x="11033242" y="4954271"/>
              <a:ext cx="42814" cy="42862"/>
            </a:xfrm>
            <a:custGeom>
              <a:avLst/>
              <a:gdLst>
                <a:gd name="connsiteX0" fmla="*/ 42814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4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4" y="21431"/>
                  </a:moveTo>
                  <a:cubicBezTo>
                    <a:pt x="42814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4" y="9595"/>
                    <a:pt x="42814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3C50A8A-F28D-6D40-AEC1-437E40C6AD9B}"/>
                </a:ext>
              </a:extLst>
            </p:cNvPr>
            <p:cNvSpPr/>
            <p:nvPr/>
          </p:nvSpPr>
          <p:spPr>
            <a:xfrm>
              <a:off x="10848282" y="3985388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634AFDD-3376-7F4B-A1CE-94E08607EDA9}"/>
                </a:ext>
              </a:extLst>
            </p:cNvPr>
            <p:cNvSpPr/>
            <p:nvPr/>
          </p:nvSpPr>
          <p:spPr>
            <a:xfrm>
              <a:off x="10734883" y="4134740"/>
              <a:ext cx="64114" cy="89725"/>
            </a:xfrm>
            <a:custGeom>
              <a:avLst/>
              <a:gdLst>
                <a:gd name="connsiteX0" fmla="*/ 1511 w 64114"/>
                <a:gd name="connsiteY0" fmla="*/ 0 h 89725"/>
                <a:gd name="connsiteX1" fmla="*/ 64115 w 64114"/>
                <a:gd name="connsiteY1" fmla="*/ 89725 h 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14" h="89725">
                  <a:moveTo>
                    <a:pt x="1511" y="0"/>
                  </a:moveTo>
                  <a:cubicBezTo>
                    <a:pt x="1511" y="0"/>
                    <a:pt x="-15425" y="64103"/>
                    <a:pt x="64115" y="89725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40DA528-F6E1-9945-92C3-E693F79EEE2F}"/>
                </a:ext>
              </a:extLst>
            </p:cNvPr>
            <p:cNvSpPr/>
            <p:nvPr/>
          </p:nvSpPr>
          <p:spPr>
            <a:xfrm rot="-4134000">
              <a:off x="10605860" y="4012350"/>
              <a:ext cx="256127" cy="219837"/>
            </a:xfrm>
            <a:custGeom>
              <a:avLst/>
              <a:gdLst>
                <a:gd name="connsiteX0" fmla="*/ 256127 w 256127"/>
                <a:gd name="connsiteY0" fmla="*/ 109919 h 219837"/>
                <a:gd name="connsiteX1" fmla="*/ 128063 w 256127"/>
                <a:gd name="connsiteY1" fmla="*/ 219837 h 219837"/>
                <a:gd name="connsiteX2" fmla="*/ -1 w 256127"/>
                <a:gd name="connsiteY2" fmla="*/ 109919 h 219837"/>
                <a:gd name="connsiteX3" fmla="*/ 128063 w 256127"/>
                <a:gd name="connsiteY3" fmla="*/ 0 h 219837"/>
                <a:gd name="connsiteX4" fmla="*/ 256127 w 256127"/>
                <a:gd name="connsiteY4" fmla="*/ 109919 h 2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127" h="219837">
                  <a:moveTo>
                    <a:pt x="256127" y="109919"/>
                  </a:moveTo>
                  <a:cubicBezTo>
                    <a:pt x="256127" y="170625"/>
                    <a:pt x="198791" y="219837"/>
                    <a:pt x="128063" y="219837"/>
                  </a:cubicBezTo>
                  <a:cubicBezTo>
                    <a:pt x="57335" y="219837"/>
                    <a:pt x="-1" y="170625"/>
                    <a:pt x="-1" y="109919"/>
                  </a:cubicBezTo>
                  <a:cubicBezTo>
                    <a:pt x="-1" y="49212"/>
                    <a:pt x="57335" y="0"/>
                    <a:pt x="128063" y="0"/>
                  </a:cubicBezTo>
                  <a:cubicBezTo>
                    <a:pt x="198791" y="0"/>
                    <a:pt x="256127" y="49212"/>
                    <a:pt x="256127" y="109919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99512AA-98B5-D544-8305-2C6E6D3ACE4C}"/>
                </a:ext>
              </a:extLst>
            </p:cNvPr>
            <p:cNvSpPr/>
            <p:nvPr/>
          </p:nvSpPr>
          <p:spPr>
            <a:xfrm>
              <a:off x="10832013" y="4109690"/>
              <a:ext cx="20455" cy="69818"/>
            </a:xfrm>
            <a:custGeom>
              <a:avLst/>
              <a:gdLst>
                <a:gd name="connsiteX0" fmla="*/ 7326 w 20455"/>
                <a:gd name="connsiteY0" fmla="*/ 2000 h 69818"/>
                <a:gd name="connsiteX1" fmla="*/ 13796 w 20455"/>
                <a:gd name="connsiteY1" fmla="*/ 0 h 69818"/>
                <a:gd name="connsiteX2" fmla="*/ 20456 w 20455"/>
                <a:gd name="connsiteY2" fmla="*/ 69818 h 69818"/>
                <a:gd name="connsiteX3" fmla="*/ 0 w 20455"/>
                <a:gd name="connsiteY3" fmla="*/ 61913 h 69818"/>
                <a:gd name="connsiteX4" fmla="*/ 7326 w 20455"/>
                <a:gd name="connsiteY4" fmla="*/ 2000 h 6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5" h="69818">
                  <a:moveTo>
                    <a:pt x="7326" y="2000"/>
                  </a:moveTo>
                  <a:lnTo>
                    <a:pt x="13796" y="0"/>
                  </a:lnTo>
                  <a:lnTo>
                    <a:pt x="20456" y="69818"/>
                  </a:lnTo>
                  <a:lnTo>
                    <a:pt x="0" y="61913"/>
                  </a:lnTo>
                  <a:lnTo>
                    <a:pt x="7326" y="200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B99030-1645-2142-A3E2-2662D56AAD71}"/>
                </a:ext>
              </a:extLst>
            </p:cNvPr>
            <p:cNvSpPr/>
            <p:nvPr/>
          </p:nvSpPr>
          <p:spPr>
            <a:xfrm>
              <a:off x="10776354" y="4090068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4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4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9380B9-5EF8-8041-82B3-FBFECC16956B}"/>
                </a:ext>
              </a:extLst>
            </p:cNvPr>
            <p:cNvSpPr/>
            <p:nvPr/>
          </p:nvSpPr>
          <p:spPr>
            <a:xfrm>
              <a:off x="10929059" y="4216751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3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3"/>
                    <a:pt x="21408" y="42863"/>
                  </a:cubicBezTo>
                  <a:cubicBezTo>
                    <a:pt x="9585" y="42863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738C7C7-1099-9F4A-8A7C-A692D053ADEA}"/>
                </a:ext>
              </a:extLst>
            </p:cNvPr>
            <p:cNvSpPr/>
            <p:nvPr/>
          </p:nvSpPr>
          <p:spPr>
            <a:xfrm>
              <a:off x="10879204" y="3613342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02F514E-D6B1-924D-A9E8-CFE8EAB3895A}"/>
                </a:ext>
              </a:extLst>
            </p:cNvPr>
            <p:cNvSpPr/>
            <p:nvPr/>
          </p:nvSpPr>
          <p:spPr>
            <a:xfrm>
              <a:off x="10765634" y="3762599"/>
              <a:ext cx="64190" cy="89820"/>
            </a:xfrm>
            <a:custGeom>
              <a:avLst/>
              <a:gdLst>
                <a:gd name="connsiteX0" fmla="*/ 1490 w 64190"/>
                <a:gd name="connsiteY0" fmla="*/ 0 h 89820"/>
                <a:gd name="connsiteX1" fmla="*/ 64190 w 64190"/>
                <a:gd name="connsiteY1" fmla="*/ 89821 h 8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0" h="89820">
                  <a:moveTo>
                    <a:pt x="1490" y="0"/>
                  </a:moveTo>
                  <a:cubicBezTo>
                    <a:pt x="1490" y="0"/>
                    <a:pt x="-15350" y="64198"/>
                    <a:pt x="64190" y="89821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9036EC-F449-DD4D-B922-050470057B1E}"/>
                </a:ext>
              </a:extLst>
            </p:cNvPr>
            <p:cNvSpPr/>
            <p:nvPr/>
          </p:nvSpPr>
          <p:spPr>
            <a:xfrm rot="-4134000">
              <a:off x="10636804" y="3640276"/>
              <a:ext cx="256127" cy="219837"/>
            </a:xfrm>
            <a:custGeom>
              <a:avLst/>
              <a:gdLst>
                <a:gd name="connsiteX0" fmla="*/ 256127 w 256127"/>
                <a:gd name="connsiteY0" fmla="*/ 109919 h 219837"/>
                <a:gd name="connsiteX1" fmla="*/ 128063 w 256127"/>
                <a:gd name="connsiteY1" fmla="*/ 219837 h 219837"/>
                <a:gd name="connsiteX2" fmla="*/ 0 w 256127"/>
                <a:gd name="connsiteY2" fmla="*/ 109919 h 219837"/>
                <a:gd name="connsiteX3" fmla="*/ 128063 w 256127"/>
                <a:gd name="connsiteY3" fmla="*/ 0 h 219837"/>
                <a:gd name="connsiteX4" fmla="*/ 256127 w 256127"/>
                <a:gd name="connsiteY4" fmla="*/ 109919 h 2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127" h="219837">
                  <a:moveTo>
                    <a:pt x="256127" y="109919"/>
                  </a:moveTo>
                  <a:cubicBezTo>
                    <a:pt x="256127" y="170625"/>
                    <a:pt x="198791" y="219837"/>
                    <a:pt x="128063" y="219837"/>
                  </a:cubicBezTo>
                  <a:cubicBezTo>
                    <a:pt x="57336" y="219837"/>
                    <a:pt x="0" y="170625"/>
                    <a:pt x="0" y="109919"/>
                  </a:cubicBezTo>
                  <a:cubicBezTo>
                    <a:pt x="0" y="49212"/>
                    <a:pt x="57336" y="0"/>
                    <a:pt x="128063" y="0"/>
                  </a:cubicBezTo>
                  <a:cubicBezTo>
                    <a:pt x="198791" y="0"/>
                    <a:pt x="256127" y="49212"/>
                    <a:pt x="256127" y="109919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8CDCF3-F1C3-9B48-A022-13E24876FCB1}"/>
                </a:ext>
              </a:extLst>
            </p:cNvPr>
            <p:cNvSpPr/>
            <p:nvPr/>
          </p:nvSpPr>
          <p:spPr>
            <a:xfrm>
              <a:off x="10862935" y="3737643"/>
              <a:ext cx="20455" cy="69818"/>
            </a:xfrm>
            <a:custGeom>
              <a:avLst/>
              <a:gdLst>
                <a:gd name="connsiteX0" fmla="*/ 7421 w 20455"/>
                <a:gd name="connsiteY0" fmla="*/ 1905 h 69818"/>
                <a:gd name="connsiteX1" fmla="*/ 13891 w 20455"/>
                <a:gd name="connsiteY1" fmla="*/ 0 h 69818"/>
                <a:gd name="connsiteX2" fmla="*/ 20456 w 20455"/>
                <a:gd name="connsiteY2" fmla="*/ 69818 h 69818"/>
                <a:gd name="connsiteX3" fmla="*/ 0 w 20455"/>
                <a:gd name="connsiteY3" fmla="*/ 61913 h 69818"/>
                <a:gd name="connsiteX4" fmla="*/ 7421 w 20455"/>
                <a:gd name="connsiteY4" fmla="*/ 1905 h 6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5" h="69818">
                  <a:moveTo>
                    <a:pt x="7421" y="1905"/>
                  </a:moveTo>
                  <a:lnTo>
                    <a:pt x="13891" y="0"/>
                  </a:lnTo>
                  <a:lnTo>
                    <a:pt x="20456" y="69818"/>
                  </a:lnTo>
                  <a:lnTo>
                    <a:pt x="0" y="61913"/>
                  </a:lnTo>
                  <a:lnTo>
                    <a:pt x="7421" y="1905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BB15FB4-41E5-E440-894F-060E396B7F0C}"/>
                </a:ext>
              </a:extLst>
            </p:cNvPr>
            <p:cNvSpPr/>
            <p:nvPr/>
          </p:nvSpPr>
          <p:spPr>
            <a:xfrm>
              <a:off x="10807371" y="3718022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5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5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F2A8192-6D1E-014B-9198-6A89659D9C8A}"/>
                </a:ext>
              </a:extLst>
            </p:cNvPr>
            <p:cNvSpPr/>
            <p:nvPr/>
          </p:nvSpPr>
          <p:spPr>
            <a:xfrm>
              <a:off x="10960076" y="3844704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3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3"/>
                    <a:pt x="21408" y="42863"/>
                  </a:cubicBezTo>
                  <a:cubicBezTo>
                    <a:pt x="9585" y="42863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5804BE-AFE8-8948-BFDC-57B99D628B8D}"/>
                </a:ext>
              </a:extLst>
            </p:cNvPr>
            <p:cNvSpPr/>
            <p:nvPr/>
          </p:nvSpPr>
          <p:spPr>
            <a:xfrm>
              <a:off x="11743110" y="5667980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1CB4C5D-D109-2846-A145-602CE13977A1}"/>
                </a:ext>
              </a:extLst>
            </p:cNvPr>
            <p:cNvSpPr/>
            <p:nvPr/>
          </p:nvSpPr>
          <p:spPr>
            <a:xfrm>
              <a:off x="11723510" y="5869624"/>
              <a:ext cx="101708" cy="45330"/>
            </a:xfrm>
            <a:custGeom>
              <a:avLst/>
              <a:gdLst>
                <a:gd name="connsiteX0" fmla="*/ 0 w 101708"/>
                <a:gd name="connsiteY0" fmla="*/ 0 h 45330"/>
                <a:gd name="connsiteX1" fmla="*/ 101709 w 101708"/>
                <a:gd name="connsiteY1" fmla="*/ 40481 h 4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08" h="45330">
                  <a:moveTo>
                    <a:pt x="0" y="0"/>
                  </a:moveTo>
                  <a:cubicBezTo>
                    <a:pt x="0" y="0"/>
                    <a:pt x="21217" y="62960"/>
                    <a:pt x="101709" y="40481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50D3655-E4FF-3544-BF9F-DB5A14C9F50A}"/>
                </a:ext>
              </a:extLst>
            </p:cNvPr>
            <p:cNvSpPr/>
            <p:nvPr/>
          </p:nvSpPr>
          <p:spPr>
            <a:xfrm rot="-737998">
              <a:off x="11604536" y="5731580"/>
              <a:ext cx="219591" cy="256413"/>
            </a:xfrm>
            <a:custGeom>
              <a:avLst/>
              <a:gdLst>
                <a:gd name="connsiteX0" fmla="*/ 219592 w 219591"/>
                <a:gd name="connsiteY0" fmla="*/ 128207 h 256413"/>
                <a:gd name="connsiteX1" fmla="*/ 109796 w 219591"/>
                <a:gd name="connsiteY1" fmla="*/ 256413 h 256413"/>
                <a:gd name="connsiteX2" fmla="*/ 1 w 219591"/>
                <a:gd name="connsiteY2" fmla="*/ 128207 h 256413"/>
                <a:gd name="connsiteX3" fmla="*/ 109796 w 219591"/>
                <a:gd name="connsiteY3" fmla="*/ 0 h 256413"/>
                <a:gd name="connsiteX4" fmla="*/ 219592 w 219591"/>
                <a:gd name="connsiteY4" fmla="*/ 128207 h 25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91" h="256413">
                  <a:moveTo>
                    <a:pt x="219592" y="128207"/>
                  </a:moveTo>
                  <a:cubicBezTo>
                    <a:pt x="219592" y="199013"/>
                    <a:pt x="170435" y="256413"/>
                    <a:pt x="109796" y="256413"/>
                  </a:cubicBezTo>
                  <a:cubicBezTo>
                    <a:pt x="49158" y="256413"/>
                    <a:pt x="1" y="199013"/>
                    <a:pt x="1" y="128207"/>
                  </a:cubicBezTo>
                  <a:cubicBezTo>
                    <a:pt x="1" y="57400"/>
                    <a:pt x="49158" y="0"/>
                    <a:pt x="109796" y="0"/>
                  </a:cubicBezTo>
                  <a:cubicBezTo>
                    <a:pt x="170435" y="0"/>
                    <a:pt x="219592" y="57400"/>
                    <a:pt x="219592" y="128207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93D4550-9B44-7C46-A136-0B0B0182B72F}"/>
                </a:ext>
              </a:extLst>
            </p:cNvPr>
            <p:cNvSpPr/>
            <p:nvPr/>
          </p:nvSpPr>
          <p:spPr>
            <a:xfrm>
              <a:off x="11796866" y="5788471"/>
              <a:ext cx="48237" cy="59340"/>
            </a:xfrm>
            <a:custGeom>
              <a:avLst/>
              <a:gdLst>
                <a:gd name="connsiteX0" fmla="*/ 0 w 48237"/>
                <a:gd name="connsiteY0" fmla="*/ 5143 h 59340"/>
                <a:gd name="connsiteX1" fmla="*/ 4377 w 48237"/>
                <a:gd name="connsiteY1" fmla="*/ 0 h 59340"/>
                <a:gd name="connsiteX2" fmla="*/ 48238 w 48237"/>
                <a:gd name="connsiteY2" fmla="*/ 54673 h 59340"/>
                <a:gd name="connsiteX3" fmla="*/ 26831 w 48237"/>
                <a:gd name="connsiteY3" fmla="*/ 59341 h 59340"/>
                <a:gd name="connsiteX4" fmla="*/ 0 w 48237"/>
                <a:gd name="connsiteY4" fmla="*/ 5143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7" h="59340">
                  <a:moveTo>
                    <a:pt x="0" y="5143"/>
                  </a:moveTo>
                  <a:lnTo>
                    <a:pt x="4377" y="0"/>
                  </a:lnTo>
                  <a:lnTo>
                    <a:pt x="48238" y="54673"/>
                  </a:lnTo>
                  <a:lnTo>
                    <a:pt x="26831" y="59341"/>
                  </a:lnTo>
                  <a:lnTo>
                    <a:pt x="0" y="5143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389A5D-629D-A045-8F47-9E11E5C40E88}"/>
                </a:ext>
              </a:extLst>
            </p:cNvPr>
            <p:cNvSpPr/>
            <p:nvPr/>
          </p:nvSpPr>
          <p:spPr>
            <a:xfrm>
              <a:off x="11738067" y="5799901"/>
              <a:ext cx="29304" cy="29336"/>
            </a:xfrm>
            <a:custGeom>
              <a:avLst/>
              <a:gdLst>
                <a:gd name="connsiteX0" fmla="*/ 29304 w 29304"/>
                <a:gd name="connsiteY0" fmla="*/ 14669 h 29336"/>
                <a:gd name="connsiteX1" fmla="*/ 14652 w 29304"/>
                <a:gd name="connsiteY1" fmla="*/ 29337 h 29336"/>
                <a:gd name="connsiteX2" fmla="*/ 0 w 29304"/>
                <a:gd name="connsiteY2" fmla="*/ 14669 h 29336"/>
                <a:gd name="connsiteX3" fmla="*/ 14652 w 29304"/>
                <a:gd name="connsiteY3" fmla="*/ 0 h 29336"/>
                <a:gd name="connsiteX4" fmla="*/ 29304 w 29304"/>
                <a:gd name="connsiteY4" fmla="*/ 14669 h 2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6">
                  <a:moveTo>
                    <a:pt x="29304" y="14669"/>
                  </a:moveTo>
                  <a:cubicBezTo>
                    <a:pt x="29304" y="22770"/>
                    <a:pt x="22745" y="29337"/>
                    <a:pt x="14652" y="29337"/>
                  </a:cubicBezTo>
                  <a:cubicBezTo>
                    <a:pt x="6560" y="29337"/>
                    <a:pt x="0" y="22770"/>
                    <a:pt x="0" y="14669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5" y="0"/>
                    <a:pt x="29304" y="6567"/>
                    <a:pt x="29304" y="14669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36D1A8-836B-994F-9656-CFF6199106AE}"/>
                </a:ext>
              </a:extLst>
            </p:cNvPr>
            <p:cNvSpPr/>
            <p:nvPr/>
          </p:nvSpPr>
          <p:spPr>
            <a:xfrm>
              <a:off x="11937774" y="5816665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18FA5A5-D985-5B40-A2C5-66D8F6A6D2CE}"/>
                </a:ext>
              </a:extLst>
            </p:cNvPr>
            <p:cNvSpPr/>
            <p:nvPr/>
          </p:nvSpPr>
          <p:spPr>
            <a:xfrm rot="10800000">
              <a:off x="5245358" y="4364007"/>
              <a:ext cx="178109" cy="441769"/>
            </a:xfrm>
            <a:custGeom>
              <a:avLst/>
              <a:gdLst>
                <a:gd name="connsiteX0" fmla="*/ 104373 w 178109"/>
                <a:gd name="connsiteY0" fmla="*/ 0 h 441769"/>
                <a:gd name="connsiteX1" fmla="*/ 178109 w 178109"/>
                <a:gd name="connsiteY1" fmla="*/ 0 h 441769"/>
                <a:gd name="connsiteX2" fmla="*/ 178109 w 178109"/>
                <a:gd name="connsiteY2" fmla="*/ 441769 h 441769"/>
                <a:gd name="connsiteX3" fmla="*/ 104373 w 178109"/>
                <a:gd name="connsiteY3" fmla="*/ 441769 h 441769"/>
                <a:gd name="connsiteX4" fmla="*/ 73736 w 178109"/>
                <a:gd name="connsiteY4" fmla="*/ 441769 h 441769"/>
                <a:gd name="connsiteX5" fmla="*/ 0 w 178109"/>
                <a:gd name="connsiteY5" fmla="*/ 441769 h 441769"/>
                <a:gd name="connsiteX6" fmla="*/ 0 w 178109"/>
                <a:gd name="connsiteY6" fmla="*/ 0 h 441769"/>
                <a:gd name="connsiteX7" fmla="*/ 73736 w 178109"/>
                <a:gd name="connsiteY7" fmla="*/ 0 h 4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09" h="441769">
                  <a:moveTo>
                    <a:pt x="104373" y="0"/>
                  </a:moveTo>
                  <a:cubicBezTo>
                    <a:pt x="145096" y="0"/>
                    <a:pt x="178109" y="0"/>
                    <a:pt x="178109" y="0"/>
                  </a:cubicBezTo>
                  <a:lnTo>
                    <a:pt x="178109" y="441769"/>
                  </a:lnTo>
                  <a:cubicBezTo>
                    <a:pt x="178109" y="441769"/>
                    <a:pt x="145096" y="441769"/>
                    <a:pt x="104373" y="441769"/>
                  </a:cubicBezTo>
                  <a:lnTo>
                    <a:pt x="73736" y="441769"/>
                  </a:lnTo>
                  <a:cubicBezTo>
                    <a:pt x="33013" y="441769"/>
                    <a:pt x="0" y="441769"/>
                    <a:pt x="0" y="441769"/>
                  </a:cubicBezTo>
                  <a:lnTo>
                    <a:pt x="0" y="0"/>
                  </a:lnTo>
                  <a:cubicBezTo>
                    <a:pt x="0" y="0"/>
                    <a:pt x="33013" y="0"/>
                    <a:pt x="73736" y="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3B0644D-7D54-0F40-9D03-663E8F1BCCA1}"/>
                </a:ext>
              </a:extLst>
            </p:cNvPr>
            <p:cNvSpPr/>
            <p:nvPr/>
          </p:nvSpPr>
          <p:spPr>
            <a:xfrm>
              <a:off x="6948813" y="5317364"/>
              <a:ext cx="1082926" cy="251936"/>
            </a:xfrm>
            <a:custGeom>
              <a:avLst/>
              <a:gdLst>
                <a:gd name="connsiteX0" fmla="*/ 969135 w 1082926"/>
                <a:gd name="connsiteY0" fmla="*/ 251936 h 251936"/>
                <a:gd name="connsiteX1" fmla="*/ 727755 w 1082926"/>
                <a:gd name="connsiteY1" fmla="*/ 251936 h 251936"/>
                <a:gd name="connsiteX2" fmla="*/ 0 w 1082926"/>
                <a:gd name="connsiteY2" fmla="*/ 0 h 251936"/>
                <a:gd name="connsiteX3" fmla="*/ 1082927 w 1082926"/>
                <a:gd name="connsiteY3" fmla="*/ 20574 h 25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926" h="251936">
                  <a:moveTo>
                    <a:pt x="969135" y="251936"/>
                  </a:moveTo>
                  <a:lnTo>
                    <a:pt x="727755" y="251936"/>
                  </a:lnTo>
                  <a:lnTo>
                    <a:pt x="0" y="0"/>
                  </a:lnTo>
                  <a:lnTo>
                    <a:pt x="1082927" y="20574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B335891-71D0-1744-8B91-16D5E4555189}"/>
                </a:ext>
              </a:extLst>
            </p:cNvPr>
            <p:cNvSpPr/>
            <p:nvPr/>
          </p:nvSpPr>
          <p:spPr>
            <a:xfrm>
              <a:off x="8767582" y="5569301"/>
              <a:ext cx="198945" cy="9525"/>
            </a:xfrm>
            <a:custGeom>
              <a:avLst/>
              <a:gdLst>
                <a:gd name="connsiteX0" fmla="*/ 198946 w 198945"/>
                <a:gd name="connsiteY0" fmla="*/ 0 h 9525"/>
                <a:gd name="connsiteX1" fmla="*/ 0 w 19894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945" h="9525">
                  <a:moveTo>
                    <a:pt x="198946" y="0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305871A-DF1D-E64E-9180-3C9EEE16AE85}"/>
                </a:ext>
              </a:extLst>
            </p:cNvPr>
            <p:cNvSpPr/>
            <p:nvPr/>
          </p:nvSpPr>
          <p:spPr>
            <a:xfrm>
              <a:off x="9733577" y="5373371"/>
              <a:ext cx="343183" cy="195929"/>
            </a:xfrm>
            <a:custGeom>
              <a:avLst/>
              <a:gdLst>
                <a:gd name="connsiteX0" fmla="*/ 0 w 343183"/>
                <a:gd name="connsiteY0" fmla="*/ 0 h 195929"/>
                <a:gd name="connsiteX1" fmla="*/ 343184 w 343183"/>
                <a:gd name="connsiteY1" fmla="*/ 6001 h 195929"/>
                <a:gd name="connsiteX2" fmla="*/ 153467 w 343183"/>
                <a:gd name="connsiteY2" fmla="*/ 195929 h 195929"/>
                <a:gd name="connsiteX3" fmla="*/ 82870 w 343183"/>
                <a:gd name="connsiteY3" fmla="*/ 195929 h 19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183" h="195929">
                  <a:moveTo>
                    <a:pt x="0" y="0"/>
                  </a:moveTo>
                  <a:lnTo>
                    <a:pt x="343184" y="6001"/>
                  </a:lnTo>
                  <a:lnTo>
                    <a:pt x="153467" y="195929"/>
                  </a:lnTo>
                  <a:lnTo>
                    <a:pt x="82870" y="195929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A04284-7790-B14A-B001-98C5B03ADFEE}"/>
                </a:ext>
              </a:extLst>
            </p:cNvPr>
            <p:cNvSpPr/>
            <p:nvPr/>
          </p:nvSpPr>
          <p:spPr>
            <a:xfrm>
              <a:off x="8668442" y="5352226"/>
              <a:ext cx="403409" cy="6286"/>
            </a:xfrm>
            <a:custGeom>
              <a:avLst/>
              <a:gdLst>
                <a:gd name="connsiteX0" fmla="*/ 0 w 403409"/>
                <a:gd name="connsiteY0" fmla="*/ 0 h 6286"/>
                <a:gd name="connsiteX1" fmla="*/ 403410 w 403409"/>
                <a:gd name="connsiteY1" fmla="*/ 6286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409" h="6286">
                  <a:moveTo>
                    <a:pt x="0" y="0"/>
                  </a:moveTo>
                  <a:lnTo>
                    <a:pt x="403410" y="6286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1C050FF-88CA-6645-B349-35F1CDE62DFB}"/>
                </a:ext>
              </a:extLst>
            </p:cNvPr>
            <p:cNvSpPr/>
            <p:nvPr/>
          </p:nvSpPr>
          <p:spPr>
            <a:xfrm>
              <a:off x="6143611" y="3170334"/>
              <a:ext cx="4575941" cy="1930050"/>
            </a:xfrm>
            <a:custGeom>
              <a:avLst/>
              <a:gdLst>
                <a:gd name="connsiteX0" fmla="*/ 108369 w 4575941"/>
                <a:gd name="connsiteY0" fmla="*/ 108490 h 1930050"/>
                <a:gd name="connsiteX1" fmla="*/ 4467383 w 4575941"/>
                <a:gd name="connsiteY1" fmla="*/ 108490 h 1930050"/>
                <a:gd name="connsiteX2" fmla="*/ 4467383 w 4575941"/>
                <a:gd name="connsiteY2" fmla="*/ 1821466 h 1930050"/>
                <a:gd name="connsiteX3" fmla="*/ 108369 w 4575941"/>
                <a:gd name="connsiteY3" fmla="*/ 1821466 h 1930050"/>
                <a:gd name="connsiteX4" fmla="*/ 108369 w 4575941"/>
                <a:gd name="connsiteY4" fmla="*/ 108490 h 1930050"/>
                <a:gd name="connsiteX5" fmla="*/ 0 w 4575941"/>
                <a:gd name="connsiteY5" fmla="*/ 0 h 1930050"/>
                <a:gd name="connsiteX6" fmla="*/ 0 w 4575941"/>
                <a:gd name="connsiteY6" fmla="*/ 1930051 h 1930050"/>
                <a:gd name="connsiteX7" fmla="*/ 4575942 w 4575941"/>
                <a:gd name="connsiteY7" fmla="*/ 1930051 h 1930050"/>
                <a:gd name="connsiteX8" fmla="*/ 4575942 w 4575941"/>
                <a:gd name="connsiteY8" fmla="*/ 0 h 193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5941" h="1930050">
                  <a:moveTo>
                    <a:pt x="108369" y="108490"/>
                  </a:moveTo>
                  <a:lnTo>
                    <a:pt x="4467383" y="108490"/>
                  </a:lnTo>
                  <a:lnTo>
                    <a:pt x="4467383" y="1821466"/>
                  </a:lnTo>
                  <a:lnTo>
                    <a:pt x="108369" y="1821466"/>
                  </a:lnTo>
                  <a:lnTo>
                    <a:pt x="108369" y="108490"/>
                  </a:lnTo>
                  <a:moveTo>
                    <a:pt x="0" y="0"/>
                  </a:moveTo>
                  <a:lnTo>
                    <a:pt x="0" y="1930051"/>
                  </a:lnTo>
                  <a:lnTo>
                    <a:pt x="4575942" y="1930051"/>
                  </a:lnTo>
                  <a:lnTo>
                    <a:pt x="4575942" y="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5BB73F5-80C8-3447-85C3-69AD87464C30}"/>
                </a:ext>
              </a:extLst>
            </p:cNvPr>
            <p:cNvSpPr/>
            <p:nvPr/>
          </p:nvSpPr>
          <p:spPr>
            <a:xfrm>
              <a:off x="6031341" y="5096479"/>
              <a:ext cx="4753860" cy="162782"/>
            </a:xfrm>
            <a:custGeom>
              <a:avLst/>
              <a:gdLst>
                <a:gd name="connsiteX0" fmla="*/ 3561709 w 4753860"/>
                <a:gd name="connsiteY0" fmla="*/ 162783 h 162782"/>
                <a:gd name="connsiteX1" fmla="*/ 4753861 w 4753860"/>
                <a:gd name="connsiteY1" fmla="*/ 162783 h 162782"/>
                <a:gd name="connsiteX2" fmla="*/ 4753861 w 4753860"/>
                <a:gd name="connsiteY2" fmla="*/ 0 h 162782"/>
                <a:gd name="connsiteX3" fmla="*/ 0 w 4753860"/>
                <a:gd name="connsiteY3" fmla="*/ 0 h 162782"/>
                <a:gd name="connsiteX4" fmla="*/ 0 w 4753860"/>
                <a:gd name="connsiteY4" fmla="*/ 162783 h 162782"/>
                <a:gd name="connsiteX5" fmla="*/ 2096494 w 4753860"/>
                <a:gd name="connsiteY5" fmla="*/ 162783 h 16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3860" h="162782">
                  <a:moveTo>
                    <a:pt x="3561709" y="162783"/>
                  </a:moveTo>
                  <a:lnTo>
                    <a:pt x="4753861" y="162783"/>
                  </a:lnTo>
                  <a:lnTo>
                    <a:pt x="4753861" y="0"/>
                  </a:lnTo>
                  <a:lnTo>
                    <a:pt x="0" y="0"/>
                  </a:lnTo>
                  <a:lnTo>
                    <a:pt x="0" y="162783"/>
                  </a:lnTo>
                  <a:lnTo>
                    <a:pt x="2096494" y="162783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C9FC2E6-939A-5D4B-AE6E-A133DCB37C9E}"/>
                </a:ext>
              </a:extLst>
            </p:cNvPr>
            <p:cNvSpPr/>
            <p:nvPr/>
          </p:nvSpPr>
          <p:spPr>
            <a:xfrm>
              <a:off x="8553889" y="5259262"/>
              <a:ext cx="636416" cy="9525"/>
            </a:xfrm>
            <a:custGeom>
              <a:avLst/>
              <a:gdLst>
                <a:gd name="connsiteX0" fmla="*/ 0 w 636416"/>
                <a:gd name="connsiteY0" fmla="*/ 0 h 9525"/>
                <a:gd name="connsiteX1" fmla="*/ 636417 w 6364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16" h="9525">
                  <a:moveTo>
                    <a:pt x="0" y="0"/>
                  </a:moveTo>
                  <a:lnTo>
                    <a:pt x="636417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8571E5F-7E85-D242-83EB-1B43F1F49C0C}"/>
                </a:ext>
              </a:extLst>
            </p:cNvPr>
            <p:cNvSpPr/>
            <p:nvPr/>
          </p:nvSpPr>
          <p:spPr>
            <a:xfrm>
              <a:off x="4223419" y="4100450"/>
              <a:ext cx="1842745" cy="1434369"/>
            </a:xfrm>
            <a:custGeom>
              <a:avLst/>
              <a:gdLst>
                <a:gd name="connsiteX0" fmla="*/ 101043 w 1842745"/>
                <a:gd name="connsiteY0" fmla="*/ 1434370 h 1434369"/>
                <a:gd name="connsiteX1" fmla="*/ 0 w 1842745"/>
                <a:gd name="connsiteY1" fmla="*/ 1333214 h 1434369"/>
                <a:gd name="connsiteX2" fmla="*/ 0 w 1842745"/>
                <a:gd name="connsiteY2" fmla="*/ 806101 h 1434369"/>
                <a:gd name="connsiteX3" fmla="*/ 418062 w 1842745"/>
                <a:gd name="connsiteY3" fmla="*/ 658844 h 1434369"/>
                <a:gd name="connsiteX4" fmla="*/ 720048 w 1842745"/>
                <a:gd name="connsiteY4" fmla="*/ 658844 h 1434369"/>
                <a:gd name="connsiteX5" fmla="*/ 1045250 w 1842745"/>
                <a:gd name="connsiteY5" fmla="*/ 124015 h 1434369"/>
                <a:gd name="connsiteX6" fmla="*/ 1169127 w 1842745"/>
                <a:gd name="connsiteY6" fmla="*/ 0 h 1434369"/>
                <a:gd name="connsiteX7" fmla="*/ 1726575 w 1842745"/>
                <a:gd name="connsiteY7" fmla="*/ 0 h 1434369"/>
                <a:gd name="connsiteX8" fmla="*/ 1842745 w 1842745"/>
                <a:gd name="connsiteY8" fmla="*/ 116300 h 14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745" h="1434369">
                  <a:moveTo>
                    <a:pt x="101043" y="1434370"/>
                  </a:moveTo>
                  <a:lnTo>
                    <a:pt x="0" y="1333214"/>
                  </a:lnTo>
                  <a:lnTo>
                    <a:pt x="0" y="806101"/>
                  </a:lnTo>
                  <a:lnTo>
                    <a:pt x="418062" y="658844"/>
                  </a:lnTo>
                  <a:lnTo>
                    <a:pt x="720048" y="658844"/>
                  </a:lnTo>
                  <a:lnTo>
                    <a:pt x="1045250" y="124015"/>
                  </a:lnTo>
                  <a:lnTo>
                    <a:pt x="1169127" y="0"/>
                  </a:lnTo>
                  <a:lnTo>
                    <a:pt x="1726575" y="0"/>
                  </a:lnTo>
                  <a:lnTo>
                    <a:pt x="1842745" y="11630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52A596-06C4-6E4C-9A24-DA3DFFB98AA2}"/>
                </a:ext>
              </a:extLst>
            </p:cNvPr>
            <p:cNvSpPr/>
            <p:nvPr/>
          </p:nvSpPr>
          <p:spPr>
            <a:xfrm>
              <a:off x="5109778" y="5628927"/>
              <a:ext cx="782367" cy="48863"/>
            </a:xfrm>
            <a:custGeom>
              <a:avLst/>
              <a:gdLst>
                <a:gd name="connsiteX0" fmla="*/ 782368 w 782367"/>
                <a:gd name="connsiteY0" fmla="*/ 0 h 48863"/>
                <a:gd name="connsiteX1" fmla="*/ 755061 w 782367"/>
                <a:gd name="connsiteY1" fmla="*/ 48863 h 48863"/>
                <a:gd name="connsiteX2" fmla="*/ 0 w 782367"/>
                <a:gd name="connsiteY2" fmla="*/ 48863 h 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67" h="48863">
                  <a:moveTo>
                    <a:pt x="782368" y="0"/>
                  </a:moveTo>
                  <a:lnTo>
                    <a:pt x="755061" y="48863"/>
                  </a:lnTo>
                  <a:lnTo>
                    <a:pt x="0" y="48863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2C79782-A98E-494D-A26C-3F019BFB1B66}"/>
                </a:ext>
              </a:extLst>
            </p:cNvPr>
            <p:cNvSpPr/>
            <p:nvPr/>
          </p:nvSpPr>
          <p:spPr>
            <a:xfrm rot="-10800000">
              <a:off x="5988717" y="4201225"/>
              <a:ext cx="123877" cy="1263396"/>
            </a:xfrm>
            <a:custGeom>
              <a:avLst/>
              <a:gdLst>
                <a:gd name="connsiteX0" fmla="*/ 0 w 123877"/>
                <a:gd name="connsiteY0" fmla="*/ 0 h 1263396"/>
                <a:gd name="connsiteX1" fmla="*/ 123877 w 123877"/>
                <a:gd name="connsiteY1" fmla="*/ 0 h 1263396"/>
                <a:gd name="connsiteX2" fmla="*/ 123877 w 123877"/>
                <a:gd name="connsiteY2" fmla="*/ 1263396 h 1263396"/>
                <a:gd name="connsiteX3" fmla="*/ 0 w 123877"/>
                <a:gd name="connsiteY3" fmla="*/ 1263396 h 126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77" h="1263396">
                  <a:moveTo>
                    <a:pt x="0" y="0"/>
                  </a:moveTo>
                  <a:lnTo>
                    <a:pt x="123877" y="0"/>
                  </a:lnTo>
                  <a:lnTo>
                    <a:pt x="123877" y="1263396"/>
                  </a:lnTo>
                  <a:lnTo>
                    <a:pt x="0" y="1263396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5641F4A-C81E-3F45-B916-55C119E35376}"/>
                </a:ext>
              </a:extLst>
            </p:cNvPr>
            <p:cNvSpPr/>
            <p:nvPr/>
          </p:nvSpPr>
          <p:spPr>
            <a:xfrm rot="-10800000">
              <a:off x="5462286" y="4030632"/>
              <a:ext cx="433570" cy="100774"/>
            </a:xfrm>
            <a:custGeom>
              <a:avLst/>
              <a:gdLst>
                <a:gd name="connsiteX0" fmla="*/ 0 w 433570"/>
                <a:gd name="connsiteY0" fmla="*/ 0 h 100774"/>
                <a:gd name="connsiteX1" fmla="*/ 433570 w 433570"/>
                <a:gd name="connsiteY1" fmla="*/ 0 h 100774"/>
                <a:gd name="connsiteX2" fmla="*/ 433570 w 433570"/>
                <a:gd name="connsiteY2" fmla="*/ 100774 h 100774"/>
                <a:gd name="connsiteX3" fmla="*/ 0 w 433570"/>
                <a:gd name="connsiteY3" fmla="*/ 100774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0" h="100774">
                  <a:moveTo>
                    <a:pt x="0" y="0"/>
                  </a:moveTo>
                  <a:lnTo>
                    <a:pt x="433570" y="0"/>
                  </a:lnTo>
                  <a:lnTo>
                    <a:pt x="433570" y="100774"/>
                  </a:lnTo>
                  <a:lnTo>
                    <a:pt x="0" y="100774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82078F3-62F7-8B43-B794-E20335DE68C4}"/>
                </a:ext>
              </a:extLst>
            </p:cNvPr>
            <p:cNvSpPr/>
            <p:nvPr/>
          </p:nvSpPr>
          <p:spPr>
            <a:xfrm rot="-8100000">
              <a:off x="5431157" y="4681766"/>
              <a:ext cx="31016" cy="131730"/>
            </a:xfrm>
            <a:custGeom>
              <a:avLst/>
              <a:gdLst>
                <a:gd name="connsiteX0" fmla="*/ 0 w 31016"/>
                <a:gd name="connsiteY0" fmla="*/ 0 h 131730"/>
                <a:gd name="connsiteX1" fmla="*/ 31017 w 31016"/>
                <a:gd name="connsiteY1" fmla="*/ 0 h 131730"/>
                <a:gd name="connsiteX2" fmla="*/ 31017 w 31016"/>
                <a:gd name="connsiteY2" fmla="*/ 131731 h 131730"/>
                <a:gd name="connsiteX3" fmla="*/ 0 w 31016"/>
                <a:gd name="connsiteY3" fmla="*/ 131731 h 1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16" h="131730">
                  <a:moveTo>
                    <a:pt x="0" y="0"/>
                  </a:moveTo>
                  <a:lnTo>
                    <a:pt x="31017" y="0"/>
                  </a:lnTo>
                  <a:lnTo>
                    <a:pt x="31017" y="131731"/>
                  </a:lnTo>
                  <a:lnTo>
                    <a:pt x="0" y="131731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CBF2E7-0C6F-594E-86D7-AFC2D4A7EDD7}"/>
                </a:ext>
              </a:extLst>
            </p:cNvPr>
            <p:cNvSpPr/>
            <p:nvPr/>
          </p:nvSpPr>
          <p:spPr>
            <a:xfrm rot="-10800000">
              <a:off x="5260867" y="4248183"/>
              <a:ext cx="658109" cy="557593"/>
            </a:xfrm>
            <a:custGeom>
              <a:avLst/>
              <a:gdLst>
                <a:gd name="connsiteX0" fmla="*/ 0 w 658109"/>
                <a:gd name="connsiteY0" fmla="*/ 0 h 557593"/>
                <a:gd name="connsiteX1" fmla="*/ 658110 w 658109"/>
                <a:gd name="connsiteY1" fmla="*/ 0 h 557593"/>
                <a:gd name="connsiteX2" fmla="*/ 658110 w 658109"/>
                <a:gd name="connsiteY2" fmla="*/ 0 h 557593"/>
                <a:gd name="connsiteX3" fmla="*/ 658110 w 658109"/>
                <a:gd name="connsiteY3" fmla="*/ 209550 h 557593"/>
                <a:gd name="connsiteX4" fmla="*/ 310454 w 658109"/>
                <a:gd name="connsiteY4" fmla="*/ 557594 h 557593"/>
                <a:gd name="connsiteX5" fmla="*/ 0 w 658109"/>
                <a:gd name="connsiteY5" fmla="*/ 557594 h 557593"/>
                <a:gd name="connsiteX6" fmla="*/ 0 w 658109"/>
                <a:gd name="connsiteY6" fmla="*/ 557594 h 557593"/>
                <a:gd name="connsiteX7" fmla="*/ 0 w 658109"/>
                <a:gd name="connsiteY7" fmla="*/ 0 h 557593"/>
                <a:gd name="connsiteX8" fmla="*/ 0 w 658109"/>
                <a:gd name="connsiteY8" fmla="*/ 0 h 5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109" h="557593">
                  <a:moveTo>
                    <a:pt x="0" y="0"/>
                  </a:moveTo>
                  <a:lnTo>
                    <a:pt x="658110" y="0"/>
                  </a:lnTo>
                  <a:lnTo>
                    <a:pt x="658110" y="0"/>
                  </a:lnTo>
                  <a:lnTo>
                    <a:pt x="658110" y="209550"/>
                  </a:lnTo>
                  <a:cubicBezTo>
                    <a:pt x="658110" y="401764"/>
                    <a:pt x="502454" y="557594"/>
                    <a:pt x="310454" y="557594"/>
                  </a:cubicBezTo>
                  <a:lnTo>
                    <a:pt x="0" y="557594"/>
                  </a:lnTo>
                  <a:lnTo>
                    <a:pt x="0" y="5575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F67CAD5-2307-B947-B9D2-26C9F5C7702B}"/>
                </a:ext>
              </a:extLst>
            </p:cNvPr>
            <p:cNvSpPr/>
            <p:nvPr/>
          </p:nvSpPr>
          <p:spPr>
            <a:xfrm>
              <a:off x="6143611" y="5255357"/>
              <a:ext cx="77351" cy="209264"/>
            </a:xfrm>
            <a:custGeom>
              <a:avLst/>
              <a:gdLst>
                <a:gd name="connsiteX0" fmla="*/ 0 w 77351"/>
                <a:gd name="connsiteY0" fmla="*/ 0 h 209264"/>
                <a:gd name="connsiteX1" fmla="*/ 0 w 77351"/>
                <a:gd name="connsiteY1" fmla="*/ 209264 h 209264"/>
                <a:gd name="connsiteX2" fmla="*/ 77352 w 77351"/>
                <a:gd name="connsiteY2" fmla="*/ 209264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51" h="209264">
                  <a:moveTo>
                    <a:pt x="0" y="0"/>
                  </a:moveTo>
                  <a:lnTo>
                    <a:pt x="0" y="209264"/>
                  </a:lnTo>
                  <a:lnTo>
                    <a:pt x="77352" y="209264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EF078FC-CD13-6C44-9A1F-3CEC84E45A97}"/>
                </a:ext>
              </a:extLst>
            </p:cNvPr>
            <p:cNvSpPr/>
            <p:nvPr/>
          </p:nvSpPr>
          <p:spPr>
            <a:xfrm>
              <a:off x="9788761" y="5255357"/>
              <a:ext cx="450601" cy="209264"/>
            </a:xfrm>
            <a:custGeom>
              <a:avLst/>
              <a:gdLst>
                <a:gd name="connsiteX0" fmla="*/ 0 w 450601"/>
                <a:gd name="connsiteY0" fmla="*/ 209264 h 209264"/>
                <a:gd name="connsiteX1" fmla="*/ 450602 w 450601"/>
                <a:gd name="connsiteY1" fmla="*/ 209264 h 209264"/>
                <a:gd name="connsiteX2" fmla="*/ 450602 w 450601"/>
                <a:gd name="connsiteY2" fmla="*/ 0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601" h="209264">
                  <a:moveTo>
                    <a:pt x="0" y="209264"/>
                  </a:moveTo>
                  <a:lnTo>
                    <a:pt x="450602" y="209264"/>
                  </a:lnTo>
                  <a:lnTo>
                    <a:pt x="450602" y="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F52166-86A5-7741-91FC-346B00DADF9C}"/>
                </a:ext>
              </a:extLst>
            </p:cNvPr>
            <p:cNvSpPr/>
            <p:nvPr/>
          </p:nvSpPr>
          <p:spPr>
            <a:xfrm>
              <a:off x="8735804" y="5464621"/>
              <a:ext cx="263072" cy="9525"/>
            </a:xfrm>
            <a:custGeom>
              <a:avLst/>
              <a:gdLst>
                <a:gd name="connsiteX0" fmla="*/ 0 w 263072"/>
                <a:gd name="connsiteY0" fmla="*/ 0 h 9525"/>
                <a:gd name="connsiteX1" fmla="*/ 263073 w 26307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072" h="9525">
                  <a:moveTo>
                    <a:pt x="0" y="0"/>
                  </a:moveTo>
                  <a:lnTo>
                    <a:pt x="263073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51BB14-F3D5-0847-8E8F-1B851284E847}"/>
                </a:ext>
              </a:extLst>
            </p:cNvPr>
            <p:cNvSpPr/>
            <p:nvPr/>
          </p:nvSpPr>
          <p:spPr>
            <a:xfrm>
              <a:off x="6917796" y="5464621"/>
              <a:ext cx="1009000" cy="9525"/>
            </a:xfrm>
            <a:custGeom>
              <a:avLst/>
              <a:gdLst>
                <a:gd name="connsiteX0" fmla="*/ 0 w 1009000"/>
                <a:gd name="connsiteY0" fmla="*/ 0 h 9525"/>
                <a:gd name="connsiteX1" fmla="*/ 1009000 w 1009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9000" h="9525">
                  <a:moveTo>
                    <a:pt x="0" y="0"/>
                  </a:moveTo>
                  <a:lnTo>
                    <a:pt x="1009000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468D165-622C-544F-AB8A-CD9B9A789B14}"/>
                </a:ext>
              </a:extLst>
            </p:cNvPr>
            <p:cNvSpPr/>
            <p:nvPr/>
          </p:nvSpPr>
          <p:spPr>
            <a:xfrm>
              <a:off x="5833823" y="5371657"/>
              <a:ext cx="1083973" cy="209263"/>
            </a:xfrm>
            <a:custGeom>
              <a:avLst/>
              <a:gdLst>
                <a:gd name="connsiteX0" fmla="*/ 154894 w 1083973"/>
                <a:gd name="connsiteY0" fmla="*/ 0 h 209263"/>
                <a:gd name="connsiteX1" fmla="*/ 0 w 1083973"/>
                <a:gd name="connsiteY1" fmla="*/ 0 h 209263"/>
                <a:gd name="connsiteX2" fmla="*/ 0 w 1083973"/>
                <a:gd name="connsiteY2" fmla="*/ 209264 h 209263"/>
                <a:gd name="connsiteX3" fmla="*/ 1083974 w 1083973"/>
                <a:gd name="connsiteY3" fmla="*/ 209264 h 209263"/>
                <a:gd name="connsiteX4" fmla="*/ 1083974 w 1083973"/>
                <a:gd name="connsiteY4" fmla="*/ 0 h 209263"/>
                <a:gd name="connsiteX5" fmla="*/ 743359 w 1083973"/>
                <a:gd name="connsiteY5" fmla="*/ 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973" h="209263">
                  <a:moveTo>
                    <a:pt x="154894" y="0"/>
                  </a:moveTo>
                  <a:lnTo>
                    <a:pt x="0" y="0"/>
                  </a:lnTo>
                  <a:lnTo>
                    <a:pt x="0" y="209264"/>
                  </a:lnTo>
                  <a:lnTo>
                    <a:pt x="1083974" y="209264"/>
                  </a:lnTo>
                  <a:lnTo>
                    <a:pt x="1083974" y="0"/>
                  </a:lnTo>
                  <a:lnTo>
                    <a:pt x="743359" y="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F77666-16F2-7F4D-B762-05D07E3E7AD2}"/>
                </a:ext>
              </a:extLst>
            </p:cNvPr>
            <p:cNvSpPr/>
            <p:nvPr/>
          </p:nvSpPr>
          <p:spPr>
            <a:xfrm>
              <a:off x="5756471" y="5402613"/>
              <a:ext cx="1083878" cy="209263"/>
            </a:xfrm>
            <a:custGeom>
              <a:avLst/>
              <a:gdLst>
                <a:gd name="connsiteX0" fmla="*/ 232246 w 1083878"/>
                <a:gd name="connsiteY0" fmla="*/ 0 h 209263"/>
                <a:gd name="connsiteX1" fmla="*/ 0 w 1083878"/>
                <a:gd name="connsiteY1" fmla="*/ 0 h 209263"/>
                <a:gd name="connsiteX2" fmla="*/ 0 w 1083878"/>
                <a:gd name="connsiteY2" fmla="*/ 209264 h 209263"/>
                <a:gd name="connsiteX3" fmla="*/ 1083878 w 1083878"/>
                <a:gd name="connsiteY3" fmla="*/ 209264 h 209263"/>
                <a:gd name="connsiteX4" fmla="*/ 1083878 w 1083878"/>
                <a:gd name="connsiteY4" fmla="*/ 0 h 209263"/>
                <a:gd name="connsiteX5" fmla="*/ 820711 w 1083878"/>
                <a:gd name="connsiteY5" fmla="*/ 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878" h="209263">
                  <a:moveTo>
                    <a:pt x="232246" y="0"/>
                  </a:moveTo>
                  <a:lnTo>
                    <a:pt x="0" y="0"/>
                  </a:lnTo>
                  <a:lnTo>
                    <a:pt x="0" y="209264"/>
                  </a:lnTo>
                  <a:lnTo>
                    <a:pt x="1083878" y="209264"/>
                  </a:lnTo>
                  <a:lnTo>
                    <a:pt x="1083878" y="0"/>
                  </a:lnTo>
                  <a:lnTo>
                    <a:pt x="820711" y="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68EE29-EA35-2F4B-A6B6-FC7652CB37F5}"/>
                </a:ext>
              </a:extLst>
            </p:cNvPr>
            <p:cNvSpPr/>
            <p:nvPr/>
          </p:nvSpPr>
          <p:spPr>
            <a:xfrm rot="-10800000">
              <a:off x="6221058" y="5356131"/>
              <a:ext cx="356123" cy="193738"/>
            </a:xfrm>
            <a:custGeom>
              <a:avLst/>
              <a:gdLst>
                <a:gd name="connsiteX0" fmla="*/ 0 w 356123"/>
                <a:gd name="connsiteY0" fmla="*/ 0 h 193738"/>
                <a:gd name="connsiteX1" fmla="*/ 356123 w 356123"/>
                <a:gd name="connsiteY1" fmla="*/ 0 h 193738"/>
                <a:gd name="connsiteX2" fmla="*/ 356123 w 356123"/>
                <a:gd name="connsiteY2" fmla="*/ 193739 h 193738"/>
                <a:gd name="connsiteX3" fmla="*/ 0 w 356123"/>
                <a:gd name="connsiteY3" fmla="*/ 193739 h 1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23" h="193738">
                  <a:moveTo>
                    <a:pt x="0" y="0"/>
                  </a:moveTo>
                  <a:lnTo>
                    <a:pt x="356123" y="0"/>
                  </a:lnTo>
                  <a:lnTo>
                    <a:pt x="356123" y="193739"/>
                  </a:lnTo>
                  <a:lnTo>
                    <a:pt x="0" y="193739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BFD97F3-88B8-3548-ADDC-3923F031E232}"/>
                </a:ext>
              </a:extLst>
            </p:cNvPr>
            <p:cNvSpPr/>
            <p:nvPr/>
          </p:nvSpPr>
          <p:spPr>
            <a:xfrm rot="-10800000">
              <a:off x="5222143" y="4325240"/>
              <a:ext cx="178109" cy="441769"/>
            </a:xfrm>
            <a:custGeom>
              <a:avLst/>
              <a:gdLst>
                <a:gd name="connsiteX0" fmla="*/ 104373 w 178109"/>
                <a:gd name="connsiteY0" fmla="*/ 0 h 441769"/>
                <a:gd name="connsiteX1" fmla="*/ 178109 w 178109"/>
                <a:gd name="connsiteY1" fmla="*/ 0 h 441769"/>
                <a:gd name="connsiteX2" fmla="*/ 178109 w 178109"/>
                <a:gd name="connsiteY2" fmla="*/ 441770 h 441769"/>
                <a:gd name="connsiteX3" fmla="*/ 104373 w 178109"/>
                <a:gd name="connsiteY3" fmla="*/ 441770 h 441769"/>
                <a:gd name="connsiteX4" fmla="*/ 73736 w 178109"/>
                <a:gd name="connsiteY4" fmla="*/ 441770 h 441769"/>
                <a:gd name="connsiteX5" fmla="*/ 0 w 178109"/>
                <a:gd name="connsiteY5" fmla="*/ 441770 h 441769"/>
                <a:gd name="connsiteX6" fmla="*/ 0 w 178109"/>
                <a:gd name="connsiteY6" fmla="*/ 0 h 441769"/>
                <a:gd name="connsiteX7" fmla="*/ 73736 w 178109"/>
                <a:gd name="connsiteY7" fmla="*/ 0 h 4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09" h="441769">
                  <a:moveTo>
                    <a:pt x="104373" y="0"/>
                  </a:moveTo>
                  <a:cubicBezTo>
                    <a:pt x="145096" y="0"/>
                    <a:pt x="178109" y="0"/>
                    <a:pt x="178109" y="0"/>
                  </a:cubicBezTo>
                  <a:lnTo>
                    <a:pt x="178109" y="441770"/>
                  </a:lnTo>
                  <a:cubicBezTo>
                    <a:pt x="178109" y="441770"/>
                    <a:pt x="145096" y="441770"/>
                    <a:pt x="104373" y="441770"/>
                  </a:cubicBezTo>
                  <a:lnTo>
                    <a:pt x="73736" y="441770"/>
                  </a:lnTo>
                  <a:cubicBezTo>
                    <a:pt x="33013" y="441770"/>
                    <a:pt x="0" y="441770"/>
                    <a:pt x="0" y="441770"/>
                  </a:cubicBezTo>
                  <a:lnTo>
                    <a:pt x="0" y="0"/>
                  </a:lnTo>
                  <a:cubicBezTo>
                    <a:pt x="0" y="0"/>
                    <a:pt x="33013" y="0"/>
                    <a:pt x="73736" y="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C4B4979-9FAF-7A4F-BD71-01216D721760}"/>
                </a:ext>
              </a:extLst>
            </p:cNvPr>
            <p:cNvSpPr/>
            <p:nvPr/>
          </p:nvSpPr>
          <p:spPr>
            <a:xfrm rot="10800000">
              <a:off x="4192497" y="4968559"/>
              <a:ext cx="278485" cy="100774"/>
            </a:xfrm>
            <a:custGeom>
              <a:avLst/>
              <a:gdLst>
                <a:gd name="connsiteX0" fmla="*/ 83061 w 278485"/>
                <a:gd name="connsiteY0" fmla="*/ 0 h 100774"/>
                <a:gd name="connsiteX1" fmla="*/ 278486 w 278485"/>
                <a:gd name="connsiteY1" fmla="*/ 0 h 100774"/>
                <a:gd name="connsiteX2" fmla="*/ 278486 w 278485"/>
                <a:gd name="connsiteY2" fmla="*/ 0 h 100774"/>
                <a:gd name="connsiteX3" fmla="*/ 278486 w 278485"/>
                <a:gd name="connsiteY3" fmla="*/ 100775 h 100774"/>
                <a:gd name="connsiteX4" fmla="*/ 278486 w 278485"/>
                <a:gd name="connsiteY4" fmla="*/ 100775 h 100774"/>
                <a:gd name="connsiteX5" fmla="*/ 0 w 278485"/>
                <a:gd name="connsiteY5" fmla="*/ 100775 h 100774"/>
                <a:gd name="connsiteX6" fmla="*/ 0 w 278485"/>
                <a:gd name="connsiteY6" fmla="*/ 100775 h 100774"/>
                <a:gd name="connsiteX7" fmla="*/ 0 w 278485"/>
                <a:gd name="connsiteY7" fmla="*/ 83439 h 100774"/>
                <a:gd name="connsiteX8" fmla="*/ 83061 w 278485"/>
                <a:gd name="connsiteY8" fmla="*/ 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485" h="100774">
                  <a:moveTo>
                    <a:pt x="83061" y="0"/>
                  </a:moveTo>
                  <a:lnTo>
                    <a:pt x="278486" y="0"/>
                  </a:lnTo>
                  <a:lnTo>
                    <a:pt x="278486" y="0"/>
                  </a:lnTo>
                  <a:lnTo>
                    <a:pt x="278486" y="100775"/>
                  </a:lnTo>
                  <a:lnTo>
                    <a:pt x="278486" y="100775"/>
                  </a:lnTo>
                  <a:lnTo>
                    <a:pt x="0" y="100775"/>
                  </a:lnTo>
                  <a:lnTo>
                    <a:pt x="0" y="100775"/>
                  </a:lnTo>
                  <a:lnTo>
                    <a:pt x="0" y="83439"/>
                  </a:lnTo>
                  <a:cubicBezTo>
                    <a:pt x="0" y="37472"/>
                    <a:pt x="37141" y="162"/>
                    <a:pt x="83061" y="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BD4AE49-3451-2741-BCCC-62715FE94E1C}"/>
                </a:ext>
              </a:extLst>
            </p:cNvPr>
            <p:cNvSpPr/>
            <p:nvPr/>
          </p:nvSpPr>
          <p:spPr>
            <a:xfrm>
              <a:off x="4788668" y="4580986"/>
              <a:ext cx="325106" cy="224790"/>
            </a:xfrm>
            <a:custGeom>
              <a:avLst/>
              <a:gdLst>
                <a:gd name="connsiteX0" fmla="*/ 325106 w 325106"/>
                <a:gd name="connsiteY0" fmla="*/ 0 h 224790"/>
                <a:gd name="connsiteX1" fmla="*/ 178014 w 325106"/>
                <a:gd name="connsiteY1" fmla="*/ 224790 h 224790"/>
                <a:gd name="connsiteX2" fmla="*/ 0 w 325106"/>
                <a:gd name="connsiteY2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106" h="224790">
                  <a:moveTo>
                    <a:pt x="325106" y="0"/>
                  </a:moveTo>
                  <a:lnTo>
                    <a:pt x="178014" y="224790"/>
                  </a:lnTo>
                  <a:lnTo>
                    <a:pt x="0" y="22479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2837272-F185-C14E-928B-1BD7ED085921}"/>
                </a:ext>
              </a:extLst>
            </p:cNvPr>
            <p:cNvSpPr/>
            <p:nvPr/>
          </p:nvSpPr>
          <p:spPr>
            <a:xfrm>
              <a:off x="4951174" y="4836828"/>
              <a:ext cx="9514" cy="201548"/>
            </a:xfrm>
            <a:custGeom>
              <a:avLst/>
              <a:gdLst>
                <a:gd name="connsiteX0" fmla="*/ 0 w 9514"/>
                <a:gd name="connsiteY0" fmla="*/ 201549 h 201548"/>
                <a:gd name="connsiteX1" fmla="*/ 0 w 9514"/>
                <a:gd name="connsiteY1" fmla="*/ 0 h 20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4" h="201548">
                  <a:moveTo>
                    <a:pt x="0" y="201549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D2A593E-F102-BD47-A6B9-D41DD84C93E4}"/>
                </a:ext>
              </a:extLst>
            </p:cNvPr>
            <p:cNvSpPr/>
            <p:nvPr/>
          </p:nvSpPr>
          <p:spPr>
            <a:xfrm>
              <a:off x="5113774" y="4681761"/>
              <a:ext cx="874942" cy="635603"/>
            </a:xfrm>
            <a:custGeom>
              <a:avLst/>
              <a:gdLst>
                <a:gd name="connsiteX0" fmla="*/ 0 w 874942"/>
                <a:gd name="connsiteY0" fmla="*/ 0 h 635603"/>
                <a:gd name="connsiteX1" fmla="*/ 0 w 874942"/>
                <a:gd name="connsiteY1" fmla="*/ 465106 h 635603"/>
                <a:gd name="connsiteX2" fmla="*/ 178109 w 874942"/>
                <a:gd name="connsiteY2" fmla="*/ 635603 h 635603"/>
                <a:gd name="connsiteX3" fmla="*/ 805297 w 874942"/>
                <a:gd name="connsiteY3" fmla="*/ 635603 h 635603"/>
                <a:gd name="connsiteX4" fmla="*/ 874942 w 874942"/>
                <a:gd name="connsiteY4" fmla="*/ 517303 h 6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42" h="635603">
                  <a:moveTo>
                    <a:pt x="0" y="0"/>
                  </a:moveTo>
                  <a:lnTo>
                    <a:pt x="0" y="465106"/>
                  </a:lnTo>
                  <a:lnTo>
                    <a:pt x="178109" y="635603"/>
                  </a:lnTo>
                  <a:lnTo>
                    <a:pt x="805297" y="635603"/>
                  </a:lnTo>
                  <a:lnTo>
                    <a:pt x="874942" y="517303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728026-FEF6-C94D-95AE-CF85FB7C9466}"/>
                </a:ext>
              </a:extLst>
            </p:cNvPr>
            <p:cNvSpPr/>
            <p:nvPr/>
          </p:nvSpPr>
          <p:spPr>
            <a:xfrm rot="-10800000">
              <a:off x="5253255" y="4836733"/>
              <a:ext cx="665816" cy="54292"/>
            </a:xfrm>
            <a:custGeom>
              <a:avLst/>
              <a:gdLst>
                <a:gd name="connsiteX0" fmla="*/ 0 w 665816"/>
                <a:gd name="connsiteY0" fmla="*/ 0 h 54292"/>
                <a:gd name="connsiteX1" fmla="*/ 665816 w 665816"/>
                <a:gd name="connsiteY1" fmla="*/ 0 h 54292"/>
                <a:gd name="connsiteX2" fmla="*/ 665816 w 665816"/>
                <a:gd name="connsiteY2" fmla="*/ 54293 h 54292"/>
                <a:gd name="connsiteX3" fmla="*/ 0 w 665816"/>
                <a:gd name="connsiteY3" fmla="*/ 54293 h 5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816" h="54292">
                  <a:moveTo>
                    <a:pt x="0" y="0"/>
                  </a:moveTo>
                  <a:lnTo>
                    <a:pt x="665816" y="0"/>
                  </a:lnTo>
                  <a:lnTo>
                    <a:pt x="665816" y="54293"/>
                  </a:lnTo>
                  <a:lnTo>
                    <a:pt x="0" y="54293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1B52B6E-54D3-134C-981E-061E42BF1CC1}"/>
                </a:ext>
              </a:extLst>
            </p:cNvPr>
            <p:cNvSpPr/>
            <p:nvPr/>
          </p:nvSpPr>
          <p:spPr>
            <a:xfrm>
              <a:off x="8611832" y="4133407"/>
              <a:ext cx="112650" cy="135350"/>
            </a:xfrm>
            <a:custGeom>
              <a:avLst/>
              <a:gdLst>
                <a:gd name="connsiteX0" fmla="*/ 0 w 112650"/>
                <a:gd name="connsiteY0" fmla="*/ 0 h 135350"/>
                <a:gd name="connsiteX1" fmla="*/ 112650 w 112650"/>
                <a:gd name="connsiteY1" fmla="*/ 0 h 135350"/>
                <a:gd name="connsiteX2" fmla="*/ 112650 w 112650"/>
                <a:gd name="connsiteY2" fmla="*/ 135350 h 135350"/>
                <a:gd name="connsiteX3" fmla="*/ 0 w 112650"/>
                <a:gd name="connsiteY3" fmla="*/ 135350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0" h="135350">
                  <a:moveTo>
                    <a:pt x="0" y="0"/>
                  </a:moveTo>
                  <a:lnTo>
                    <a:pt x="112650" y="0"/>
                  </a:lnTo>
                  <a:lnTo>
                    <a:pt x="112650" y="135350"/>
                  </a:lnTo>
                  <a:lnTo>
                    <a:pt x="0" y="13535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700117E-55C7-2C43-978F-DE91E562D6B5}"/>
                </a:ext>
              </a:extLst>
            </p:cNvPr>
            <p:cNvSpPr/>
            <p:nvPr/>
          </p:nvSpPr>
          <p:spPr>
            <a:xfrm>
              <a:off x="9774680" y="3880804"/>
              <a:ext cx="85629" cy="27050"/>
            </a:xfrm>
            <a:custGeom>
              <a:avLst/>
              <a:gdLst>
                <a:gd name="connsiteX0" fmla="*/ 0 w 85629"/>
                <a:gd name="connsiteY0" fmla="*/ 0 h 27050"/>
                <a:gd name="connsiteX1" fmla="*/ 17982 w 85629"/>
                <a:gd name="connsiteY1" fmla="*/ 27051 h 27050"/>
                <a:gd name="connsiteX2" fmla="*/ 85629 w 85629"/>
                <a:gd name="connsiteY2" fmla="*/ 0 h 27050"/>
                <a:gd name="connsiteX3" fmla="*/ 0 w 85629"/>
                <a:gd name="connsiteY3" fmla="*/ 0 h 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29" h="27050">
                  <a:moveTo>
                    <a:pt x="0" y="0"/>
                  </a:moveTo>
                  <a:lnTo>
                    <a:pt x="17982" y="27051"/>
                  </a:lnTo>
                  <a:lnTo>
                    <a:pt x="8562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424A38D-2097-9640-AAB5-6C550C3A1F6C}"/>
                </a:ext>
              </a:extLst>
            </p:cNvPr>
            <p:cNvSpPr/>
            <p:nvPr/>
          </p:nvSpPr>
          <p:spPr>
            <a:xfrm>
              <a:off x="9770113" y="3885281"/>
              <a:ext cx="99139" cy="99250"/>
            </a:xfrm>
            <a:custGeom>
              <a:avLst/>
              <a:gdLst>
                <a:gd name="connsiteX0" fmla="*/ 0 w 99139"/>
                <a:gd name="connsiteY0" fmla="*/ 99250 h 99250"/>
                <a:gd name="connsiteX1" fmla="*/ 0 w 99139"/>
                <a:gd name="connsiteY1" fmla="*/ 0 h 99250"/>
                <a:gd name="connsiteX2" fmla="*/ 99140 w 99139"/>
                <a:gd name="connsiteY2" fmla="*/ 54102 h 99250"/>
                <a:gd name="connsiteX3" fmla="*/ 0 w 99139"/>
                <a:gd name="connsiteY3" fmla="*/ 99250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39" h="99250">
                  <a:moveTo>
                    <a:pt x="0" y="99250"/>
                  </a:moveTo>
                  <a:lnTo>
                    <a:pt x="0" y="0"/>
                  </a:lnTo>
                  <a:lnTo>
                    <a:pt x="99140" y="54102"/>
                  </a:lnTo>
                  <a:lnTo>
                    <a:pt x="0" y="99250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60449B8-2AF3-DD4D-B4A4-8629D53980A2}"/>
                </a:ext>
              </a:extLst>
            </p:cNvPr>
            <p:cNvSpPr/>
            <p:nvPr/>
          </p:nvSpPr>
          <p:spPr>
            <a:xfrm>
              <a:off x="9461847" y="4092830"/>
              <a:ext cx="278486" cy="200691"/>
            </a:xfrm>
            <a:custGeom>
              <a:avLst/>
              <a:gdLst>
                <a:gd name="connsiteX0" fmla="*/ 0 w 278486"/>
                <a:gd name="connsiteY0" fmla="*/ 133636 h 200691"/>
                <a:gd name="connsiteX1" fmla="*/ 44147 w 278486"/>
                <a:gd name="connsiteY1" fmla="*/ 0 h 200691"/>
                <a:gd name="connsiteX2" fmla="*/ 278486 w 278486"/>
                <a:gd name="connsiteY2" fmla="*/ 0 h 200691"/>
                <a:gd name="connsiteX3" fmla="*/ 212266 w 278486"/>
                <a:gd name="connsiteY3" fmla="*/ 200692 h 20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86" h="200691">
                  <a:moveTo>
                    <a:pt x="0" y="133636"/>
                  </a:moveTo>
                  <a:lnTo>
                    <a:pt x="44147" y="0"/>
                  </a:lnTo>
                  <a:lnTo>
                    <a:pt x="278486" y="0"/>
                  </a:lnTo>
                  <a:lnTo>
                    <a:pt x="212266" y="200692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2269788-D00F-134F-BF54-BB05AB1C90EE}"/>
                </a:ext>
              </a:extLst>
            </p:cNvPr>
            <p:cNvSpPr/>
            <p:nvPr/>
          </p:nvSpPr>
          <p:spPr>
            <a:xfrm>
              <a:off x="9454616" y="4047682"/>
              <a:ext cx="472579" cy="85725"/>
            </a:xfrm>
            <a:custGeom>
              <a:avLst/>
              <a:gdLst>
                <a:gd name="connsiteX0" fmla="*/ 446225 w 472579"/>
                <a:gd name="connsiteY0" fmla="*/ 85725 h 85725"/>
                <a:gd name="connsiteX1" fmla="*/ 0 w 472579"/>
                <a:gd name="connsiteY1" fmla="*/ 85725 h 85725"/>
                <a:gd name="connsiteX2" fmla="*/ 26355 w 472579"/>
                <a:gd name="connsiteY2" fmla="*/ 0 h 85725"/>
                <a:gd name="connsiteX3" fmla="*/ 472579 w 472579"/>
                <a:gd name="connsiteY3" fmla="*/ 0 h 85725"/>
                <a:gd name="connsiteX4" fmla="*/ 446225 w 472579"/>
                <a:gd name="connsiteY4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79" h="85725">
                  <a:moveTo>
                    <a:pt x="446225" y="85725"/>
                  </a:moveTo>
                  <a:lnTo>
                    <a:pt x="0" y="85725"/>
                  </a:lnTo>
                  <a:lnTo>
                    <a:pt x="26355" y="0"/>
                  </a:lnTo>
                  <a:lnTo>
                    <a:pt x="472579" y="0"/>
                  </a:lnTo>
                  <a:lnTo>
                    <a:pt x="446225" y="85725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86F1DE-02F3-EC4E-882B-A9B4E1A1A836}"/>
                </a:ext>
              </a:extLst>
            </p:cNvPr>
            <p:cNvSpPr/>
            <p:nvPr/>
          </p:nvSpPr>
          <p:spPr>
            <a:xfrm>
              <a:off x="9547952" y="3930429"/>
              <a:ext cx="379909" cy="117252"/>
            </a:xfrm>
            <a:custGeom>
              <a:avLst/>
              <a:gdLst>
                <a:gd name="connsiteX0" fmla="*/ 0 w 379909"/>
                <a:gd name="connsiteY0" fmla="*/ 117253 h 117252"/>
                <a:gd name="connsiteX1" fmla="*/ 339378 w 379909"/>
                <a:gd name="connsiteY1" fmla="*/ 0 h 117252"/>
                <a:gd name="connsiteX2" fmla="*/ 379909 w 379909"/>
                <a:gd name="connsiteY2" fmla="*/ 117253 h 117252"/>
                <a:gd name="connsiteX3" fmla="*/ 0 w 379909"/>
                <a:gd name="connsiteY3" fmla="*/ 117253 h 11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909" h="117252">
                  <a:moveTo>
                    <a:pt x="0" y="117253"/>
                  </a:moveTo>
                  <a:lnTo>
                    <a:pt x="339378" y="0"/>
                  </a:lnTo>
                  <a:lnTo>
                    <a:pt x="379909" y="117253"/>
                  </a:lnTo>
                  <a:lnTo>
                    <a:pt x="0" y="117253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055CA15-0371-9642-A5E5-549C58E2CA28}"/>
                </a:ext>
              </a:extLst>
            </p:cNvPr>
            <p:cNvSpPr/>
            <p:nvPr/>
          </p:nvSpPr>
          <p:spPr>
            <a:xfrm>
              <a:off x="8758258" y="3910046"/>
              <a:ext cx="99139" cy="99250"/>
            </a:xfrm>
            <a:custGeom>
              <a:avLst/>
              <a:gdLst>
                <a:gd name="connsiteX0" fmla="*/ 0 w 99139"/>
                <a:gd name="connsiteY0" fmla="*/ 0 h 99250"/>
                <a:gd name="connsiteX1" fmla="*/ 99140 w 99139"/>
                <a:gd name="connsiteY1" fmla="*/ 0 h 99250"/>
                <a:gd name="connsiteX2" fmla="*/ 99140 w 99139"/>
                <a:gd name="connsiteY2" fmla="*/ 99251 h 99250"/>
                <a:gd name="connsiteX3" fmla="*/ 0 w 99139"/>
                <a:gd name="connsiteY3" fmla="*/ 9925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39" h="99250">
                  <a:moveTo>
                    <a:pt x="0" y="0"/>
                  </a:moveTo>
                  <a:lnTo>
                    <a:pt x="99140" y="0"/>
                  </a:lnTo>
                  <a:lnTo>
                    <a:pt x="99140" y="99251"/>
                  </a:lnTo>
                  <a:lnTo>
                    <a:pt x="0" y="99251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63CD28B-71B3-6E42-A599-D285477582E7}"/>
                </a:ext>
              </a:extLst>
            </p:cNvPr>
            <p:cNvSpPr/>
            <p:nvPr/>
          </p:nvSpPr>
          <p:spPr>
            <a:xfrm>
              <a:off x="8747031" y="3965764"/>
              <a:ext cx="558589" cy="469394"/>
            </a:xfrm>
            <a:custGeom>
              <a:avLst/>
              <a:gdLst>
                <a:gd name="connsiteX0" fmla="*/ 466205 w 558589"/>
                <a:gd name="connsiteY0" fmla="*/ 469395 h 469394"/>
                <a:gd name="connsiteX1" fmla="*/ 0 w 558589"/>
                <a:gd name="connsiteY1" fmla="*/ 305279 h 469394"/>
                <a:gd name="connsiteX2" fmla="*/ 0 w 558589"/>
                <a:gd name="connsiteY2" fmla="*/ 192503 h 469394"/>
                <a:gd name="connsiteX3" fmla="*/ 13510 w 558589"/>
                <a:gd name="connsiteY3" fmla="*/ 178977 h 469394"/>
                <a:gd name="connsiteX4" fmla="*/ 40531 w 558589"/>
                <a:gd name="connsiteY4" fmla="*/ 151831 h 469394"/>
                <a:gd name="connsiteX5" fmla="*/ 40531 w 558589"/>
                <a:gd name="connsiteY5" fmla="*/ 61629 h 469394"/>
                <a:gd name="connsiteX6" fmla="*/ 58609 w 558589"/>
                <a:gd name="connsiteY6" fmla="*/ 43627 h 469394"/>
                <a:gd name="connsiteX7" fmla="*/ 58609 w 558589"/>
                <a:gd name="connsiteY7" fmla="*/ 3336 h 469394"/>
                <a:gd name="connsiteX8" fmla="*/ 356028 w 558589"/>
                <a:gd name="connsiteY8" fmla="*/ 102587 h 469394"/>
                <a:gd name="connsiteX9" fmla="*/ 558590 w 558589"/>
                <a:gd name="connsiteY9" fmla="*/ 326329 h 46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89" h="469394">
                  <a:moveTo>
                    <a:pt x="466205" y="469395"/>
                  </a:moveTo>
                  <a:lnTo>
                    <a:pt x="0" y="305279"/>
                  </a:lnTo>
                  <a:lnTo>
                    <a:pt x="0" y="192503"/>
                  </a:lnTo>
                  <a:lnTo>
                    <a:pt x="13510" y="178977"/>
                  </a:lnTo>
                  <a:lnTo>
                    <a:pt x="40531" y="151831"/>
                  </a:lnTo>
                  <a:lnTo>
                    <a:pt x="40531" y="61629"/>
                  </a:lnTo>
                  <a:lnTo>
                    <a:pt x="58609" y="43627"/>
                  </a:lnTo>
                  <a:lnTo>
                    <a:pt x="58609" y="3336"/>
                  </a:lnTo>
                  <a:cubicBezTo>
                    <a:pt x="58609" y="3336"/>
                    <a:pt x="234339" y="-28191"/>
                    <a:pt x="356028" y="102587"/>
                  </a:cubicBezTo>
                  <a:cubicBezTo>
                    <a:pt x="404361" y="154593"/>
                    <a:pt x="482284" y="240985"/>
                    <a:pt x="558590" y="326329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0740F90-46C5-504C-9726-F186E89FA81F}"/>
                </a:ext>
              </a:extLst>
            </p:cNvPr>
            <p:cNvSpPr/>
            <p:nvPr/>
          </p:nvSpPr>
          <p:spPr>
            <a:xfrm>
              <a:off x="8654647" y="4144742"/>
              <a:ext cx="36059" cy="108299"/>
            </a:xfrm>
            <a:custGeom>
              <a:avLst/>
              <a:gdLst>
                <a:gd name="connsiteX0" fmla="*/ 0 w 36059"/>
                <a:gd name="connsiteY0" fmla="*/ 0 h 108299"/>
                <a:gd name="connsiteX1" fmla="*/ 36059 w 36059"/>
                <a:gd name="connsiteY1" fmla="*/ 0 h 108299"/>
                <a:gd name="connsiteX2" fmla="*/ 36059 w 36059"/>
                <a:gd name="connsiteY2" fmla="*/ 108299 h 108299"/>
                <a:gd name="connsiteX3" fmla="*/ 0 w 36059"/>
                <a:gd name="connsiteY3" fmla="*/ 108299 h 10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9" h="108299">
                  <a:moveTo>
                    <a:pt x="0" y="0"/>
                  </a:moveTo>
                  <a:lnTo>
                    <a:pt x="36059" y="0"/>
                  </a:lnTo>
                  <a:lnTo>
                    <a:pt x="36059" y="108299"/>
                  </a:lnTo>
                  <a:lnTo>
                    <a:pt x="0" y="108299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55BE72-D792-C347-82A9-1C8E9B0CAE94}"/>
                </a:ext>
              </a:extLst>
            </p:cNvPr>
            <p:cNvSpPr/>
            <p:nvPr/>
          </p:nvSpPr>
          <p:spPr>
            <a:xfrm>
              <a:off x="8690706" y="3965764"/>
              <a:ext cx="577903" cy="363095"/>
            </a:xfrm>
            <a:custGeom>
              <a:avLst/>
              <a:gdLst>
                <a:gd name="connsiteX0" fmla="*/ 0 w 577903"/>
                <a:gd name="connsiteY0" fmla="*/ 178977 h 363095"/>
                <a:gd name="connsiteX1" fmla="*/ 27021 w 577903"/>
                <a:gd name="connsiteY1" fmla="*/ 151831 h 363095"/>
                <a:gd name="connsiteX2" fmla="*/ 27021 w 577903"/>
                <a:gd name="connsiteY2" fmla="*/ 61629 h 363095"/>
                <a:gd name="connsiteX3" fmla="*/ 45098 w 577903"/>
                <a:gd name="connsiteY3" fmla="*/ 43627 h 363095"/>
                <a:gd name="connsiteX4" fmla="*/ 45098 w 577903"/>
                <a:gd name="connsiteY4" fmla="*/ 3336 h 363095"/>
                <a:gd name="connsiteX5" fmla="*/ 342518 w 577903"/>
                <a:gd name="connsiteY5" fmla="*/ 102587 h 363095"/>
                <a:gd name="connsiteX6" fmla="*/ 577903 w 577903"/>
                <a:gd name="connsiteY6" fmla="*/ 363096 h 36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903" h="363095">
                  <a:moveTo>
                    <a:pt x="0" y="178977"/>
                  </a:moveTo>
                  <a:lnTo>
                    <a:pt x="27021" y="151831"/>
                  </a:lnTo>
                  <a:lnTo>
                    <a:pt x="27021" y="61629"/>
                  </a:lnTo>
                  <a:lnTo>
                    <a:pt x="45098" y="43627"/>
                  </a:lnTo>
                  <a:lnTo>
                    <a:pt x="45098" y="3336"/>
                  </a:lnTo>
                  <a:cubicBezTo>
                    <a:pt x="45098" y="3336"/>
                    <a:pt x="220828" y="-28191"/>
                    <a:pt x="342518" y="102587"/>
                  </a:cubicBezTo>
                  <a:cubicBezTo>
                    <a:pt x="397796" y="162118"/>
                    <a:pt x="491894" y="266703"/>
                    <a:pt x="577903" y="363096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2130175-FDC8-C348-AA9B-D0C023F26DDE}"/>
                </a:ext>
              </a:extLst>
            </p:cNvPr>
            <p:cNvSpPr/>
            <p:nvPr/>
          </p:nvSpPr>
          <p:spPr>
            <a:xfrm>
              <a:off x="7903296" y="4359054"/>
              <a:ext cx="1304136" cy="267271"/>
            </a:xfrm>
            <a:custGeom>
              <a:avLst/>
              <a:gdLst>
                <a:gd name="connsiteX0" fmla="*/ 1304136 w 1304136"/>
                <a:gd name="connsiteY0" fmla="*/ 195167 h 267271"/>
                <a:gd name="connsiteX1" fmla="*/ 397511 w 1304136"/>
                <a:gd name="connsiteY1" fmla="*/ 0 h 267271"/>
                <a:gd name="connsiteX2" fmla="*/ 138339 w 1304136"/>
                <a:gd name="connsiteY2" fmla="*/ 56388 h 267271"/>
                <a:gd name="connsiteX3" fmla="*/ 138339 w 1304136"/>
                <a:gd name="connsiteY3" fmla="*/ 128588 h 267271"/>
                <a:gd name="connsiteX4" fmla="*/ 0 w 1304136"/>
                <a:gd name="connsiteY4" fmla="*/ 267271 h 2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136" h="267271">
                  <a:moveTo>
                    <a:pt x="1304136" y="195167"/>
                  </a:moveTo>
                  <a:cubicBezTo>
                    <a:pt x="984358" y="130873"/>
                    <a:pt x="607969" y="52292"/>
                    <a:pt x="397511" y="0"/>
                  </a:cubicBezTo>
                  <a:lnTo>
                    <a:pt x="138339" y="56388"/>
                  </a:lnTo>
                  <a:lnTo>
                    <a:pt x="138339" y="128588"/>
                  </a:lnTo>
                  <a:lnTo>
                    <a:pt x="0" y="267271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DB1BB6C-4B19-2541-9C49-042BD2C97827}"/>
                </a:ext>
              </a:extLst>
            </p:cNvPr>
            <p:cNvSpPr/>
            <p:nvPr/>
          </p:nvSpPr>
          <p:spPr>
            <a:xfrm>
              <a:off x="9699897" y="4665854"/>
              <a:ext cx="169355" cy="40576"/>
            </a:xfrm>
            <a:custGeom>
              <a:avLst/>
              <a:gdLst>
                <a:gd name="connsiteX0" fmla="*/ 0 w 169355"/>
                <a:gd name="connsiteY0" fmla="*/ 40577 h 40576"/>
                <a:gd name="connsiteX1" fmla="*/ 169356 w 169355"/>
                <a:gd name="connsiteY1" fmla="*/ 40577 h 40576"/>
                <a:gd name="connsiteX2" fmla="*/ 169356 w 169355"/>
                <a:gd name="connsiteY2" fmla="*/ 0 h 40576"/>
                <a:gd name="connsiteX3" fmla="*/ 29970 w 169355"/>
                <a:gd name="connsiteY3" fmla="*/ 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355" h="40576">
                  <a:moveTo>
                    <a:pt x="0" y="40577"/>
                  </a:moveTo>
                  <a:lnTo>
                    <a:pt x="169356" y="40577"/>
                  </a:lnTo>
                  <a:lnTo>
                    <a:pt x="169356" y="0"/>
                  </a:lnTo>
                  <a:lnTo>
                    <a:pt x="29970" y="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86BD32A-C673-3B4B-BA6A-2826780BD071}"/>
                </a:ext>
              </a:extLst>
            </p:cNvPr>
            <p:cNvSpPr/>
            <p:nvPr/>
          </p:nvSpPr>
          <p:spPr>
            <a:xfrm>
              <a:off x="6813519" y="4676903"/>
              <a:ext cx="2550425" cy="92773"/>
            </a:xfrm>
            <a:custGeom>
              <a:avLst/>
              <a:gdLst>
                <a:gd name="connsiteX0" fmla="*/ 583517 w 2550425"/>
                <a:gd name="connsiteY0" fmla="*/ 0 h 92773"/>
                <a:gd name="connsiteX1" fmla="*/ 78874 w 2550425"/>
                <a:gd name="connsiteY1" fmla="*/ 0 h 92773"/>
                <a:gd name="connsiteX2" fmla="*/ 0 w 2550425"/>
                <a:gd name="connsiteY2" fmla="*/ 61151 h 92773"/>
                <a:gd name="connsiteX3" fmla="*/ 72119 w 2550425"/>
                <a:gd name="connsiteY3" fmla="*/ 61151 h 92773"/>
                <a:gd name="connsiteX4" fmla="*/ 72119 w 2550425"/>
                <a:gd name="connsiteY4" fmla="*/ 92773 h 92773"/>
                <a:gd name="connsiteX5" fmla="*/ 2550425 w 2550425"/>
                <a:gd name="connsiteY5" fmla="*/ 92773 h 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0425" h="92773">
                  <a:moveTo>
                    <a:pt x="583517" y="0"/>
                  </a:moveTo>
                  <a:lnTo>
                    <a:pt x="78874" y="0"/>
                  </a:lnTo>
                  <a:lnTo>
                    <a:pt x="0" y="61151"/>
                  </a:lnTo>
                  <a:lnTo>
                    <a:pt x="72119" y="61151"/>
                  </a:lnTo>
                  <a:lnTo>
                    <a:pt x="72119" y="92773"/>
                  </a:lnTo>
                  <a:lnTo>
                    <a:pt x="2550425" y="92773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8883082-9C54-9E4F-B038-B2DE21CAD450}"/>
                </a:ext>
              </a:extLst>
            </p:cNvPr>
            <p:cNvSpPr/>
            <p:nvPr/>
          </p:nvSpPr>
          <p:spPr>
            <a:xfrm>
              <a:off x="8168747" y="4230467"/>
              <a:ext cx="116360" cy="81152"/>
            </a:xfrm>
            <a:custGeom>
              <a:avLst/>
              <a:gdLst>
                <a:gd name="connsiteX0" fmla="*/ 0 w 116360"/>
                <a:gd name="connsiteY0" fmla="*/ 68389 h 81152"/>
                <a:gd name="connsiteX1" fmla="*/ 116361 w 116360"/>
                <a:gd name="connsiteY1" fmla="*/ 0 h 81152"/>
                <a:gd name="connsiteX2" fmla="*/ 116361 w 116360"/>
                <a:gd name="connsiteY2" fmla="*/ 81153 h 81152"/>
                <a:gd name="connsiteX3" fmla="*/ 0 w 116360"/>
                <a:gd name="connsiteY3" fmla="*/ 68389 h 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60" h="81152">
                  <a:moveTo>
                    <a:pt x="0" y="68389"/>
                  </a:moveTo>
                  <a:lnTo>
                    <a:pt x="116361" y="0"/>
                  </a:lnTo>
                  <a:lnTo>
                    <a:pt x="116361" y="81153"/>
                  </a:lnTo>
                  <a:lnTo>
                    <a:pt x="0" y="68389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8493773-D499-3548-A884-812B46A27E65}"/>
                </a:ext>
              </a:extLst>
            </p:cNvPr>
            <p:cNvSpPr/>
            <p:nvPr/>
          </p:nvSpPr>
          <p:spPr>
            <a:xfrm>
              <a:off x="8352470" y="4254851"/>
              <a:ext cx="84392" cy="25195"/>
            </a:xfrm>
            <a:custGeom>
              <a:avLst/>
              <a:gdLst>
                <a:gd name="connsiteX0" fmla="*/ 84393 w 84392"/>
                <a:gd name="connsiteY0" fmla="*/ 0 h 25195"/>
                <a:gd name="connsiteX1" fmla="*/ 0 w 84392"/>
                <a:gd name="connsiteY1" fmla="*/ 14859 h 2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92" h="25195">
                  <a:moveTo>
                    <a:pt x="84393" y="0"/>
                  </a:moveTo>
                  <a:cubicBezTo>
                    <a:pt x="84393" y="0"/>
                    <a:pt x="58133" y="44863"/>
                    <a:pt x="0" y="14859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B240C83-88A1-4447-9F43-24E7B909815D}"/>
                </a:ext>
              </a:extLst>
            </p:cNvPr>
            <p:cNvSpPr/>
            <p:nvPr/>
          </p:nvSpPr>
          <p:spPr>
            <a:xfrm rot="-3958798">
              <a:off x="8345163" y="4163125"/>
              <a:ext cx="200372" cy="172021"/>
            </a:xfrm>
            <a:custGeom>
              <a:avLst/>
              <a:gdLst>
                <a:gd name="connsiteX0" fmla="*/ 200373 w 200372"/>
                <a:gd name="connsiteY0" fmla="*/ 86011 h 172021"/>
                <a:gd name="connsiteX1" fmla="*/ 100186 w 200372"/>
                <a:gd name="connsiteY1" fmla="*/ 172022 h 172021"/>
                <a:gd name="connsiteX2" fmla="*/ 0 w 200372"/>
                <a:gd name="connsiteY2" fmla="*/ 86011 h 172021"/>
                <a:gd name="connsiteX3" fmla="*/ 100186 w 200372"/>
                <a:gd name="connsiteY3" fmla="*/ 0 h 172021"/>
                <a:gd name="connsiteX4" fmla="*/ 200373 w 200372"/>
                <a:gd name="connsiteY4" fmla="*/ 86011 h 17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372" h="172021">
                  <a:moveTo>
                    <a:pt x="200373" y="86011"/>
                  </a:moveTo>
                  <a:cubicBezTo>
                    <a:pt x="200373" y="133513"/>
                    <a:pt x="155518" y="172022"/>
                    <a:pt x="100186" y="172022"/>
                  </a:cubicBezTo>
                  <a:cubicBezTo>
                    <a:pt x="44855" y="172022"/>
                    <a:pt x="0" y="133513"/>
                    <a:pt x="0" y="86011"/>
                  </a:cubicBezTo>
                  <a:cubicBezTo>
                    <a:pt x="0" y="38509"/>
                    <a:pt x="44854" y="0"/>
                    <a:pt x="100186" y="0"/>
                  </a:cubicBezTo>
                  <a:cubicBezTo>
                    <a:pt x="155518" y="0"/>
                    <a:pt x="200373" y="38509"/>
                    <a:pt x="200373" y="8601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287B490-5863-5944-9311-1CD5A830B5D2}"/>
                </a:ext>
              </a:extLst>
            </p:cNvPr>
            <p:cNvSpPr/>
            <p:nvPr/>
          </p:nvSpPr>
          <p:spPr>
            <a:xfrm>
              <a:off x="8347903" y="4180365"/>
              <a:ext cx="44812" cy="41814"/>
            </a:xfrm>
            <a:custGeom>
              <a:avLst/>
              <a:gdLst>
                <a:gd name="connsiteX0" fmla="*/ 44813 w 44812"/>
                <a:gd name="connsiteY0" fmla="*/ 4667 h 41814"/>
                <a:gd name="connsiteX1" fmla="*/ 42339 w 44812"/>
                <a:gd name="connsiteY1" fmla="*/ 0 h 41814"/>
                <a:gd name="connsiteX2" fmla="*/ 0 w 44812"/>
                <a:gd name="connsiteY2" fmla="*/ 34862 h 41814"/>
                <a:gd name="connsiteX3" fmla="*/ 15699 w 44812"/>
                <a:gd name="connsiteY3" fmla="*/ 41815 h 41814"/>
                <a:gd name="connsiteX4" fmla="*/ 44813 w 44812"/>
                <a:gd name="connsiteY4" fmla="*/ 4667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12" h="41814">
                  <a:moveTo>
                    <a:pt x="44813" y="4667"/>
                  </a:moveTo>
                  <a:lnTo>
                    <a:pt x="42339" y="0"/>
                  </a:lnTo>
                  <a:lnTo>
                    <a:pt x="0" y="34862"/>
                  </a:lnTo>
                  <a:lnTo>
                    <a:pt x="15699" y="41815"/>
                  </a:lnTo>
                  <a:lnTo>
                    <a:pt x="44813" y="4667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49FD98F-8AF2-8C4F-986E-B7704839957D}"/>
                </a:ext>
              </a:extLst>
            </p:cNvPr>
            <p:cNvSpPr/>
            <p:nvPr/>
          </p:nvSpPr>
          <p:spPr>
            <a:xfrm>
              <a:off x="8411744" y="4196558"/>
              <a:ext cx="22834" cy="22859"/>
            </a:xfrm>
            <a:custGeom>
              <a:avLst/>
              <a:gdLst>
                <a:gd name="connsiteX0" fmla="*/ 22835 w 22834"/>
                <a:gd name="connsiteY0" fmla="*/ 11430 h 22859"/>
                <a:gd name="connsiteX1" fmla="*/ 11417 w 22834"/>
                <a:gd name="connsiteY1" fmla="*/ 22860 h 22859"/>
                <a:gd name="connsiteX2" fmla="*/ 0 w 22834"/>
                <a:gd name="connsiteY2" fmla="*/ 11430 h 22859"/>
                <a:gd name="connsiteX3" fmla="*/ 11417 w 22834"/>
                <a:gd name="connsiteY3" fmla="*/ 0 h 22859"/>
                <a:gd name="connsiteX4" fmla="*/ 22835 w 22834"/>
                <a:gd name="connsiteY4" fmla="*/ 1143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34" h="22859">
                  <a:moveTo>
                    <a:pt x="22835" y="11430"/>
                  </a:moveTo>
                  <a:cubicBezTo>
                    <a:pt x="22835" y="17743"/>
                    <a:pt x="17723" y="22860"/>
                    <a:pt x="11417" y="22860"/>
                  </a:cubicBezTo>
                  <a:cubicBezTo>
                    <a:pt x="5112" y="22860"/>
                    <a:pt x="0" y="17743"/>
                    <a:pt x="0" y="11430"/>
                  </a:cubicBezTo>
                  <a:cubicBezTo>
                    <a:pt x="0" y="5117"/>
                    <a:pt x="5111" y="0"/>
                    <a:pt x="11417" y="0"/>
                  </a:cubicBezTo>
                  <a:cubicBezTo>
                    <a:pt x="17723" y="0"/>
                    <a:pt x="22835" y="5117"/>
                    <a:pt x="22835" y="1143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66A515B-81B4-7C43-8AF4-B75047DC517E}"/>
                </a:ext>
              </a:extLst>
            </p:cNvPr>
            <p:cNvSpPr/>
            <p:nvPr/>
          </p:nvSpPr>
          <p:spPr>
            <a:xfrm rot="-3958798">
              <a:off x="8273713" y="4144213"/>
              <a:ext cx="106370" cy="8858"/>
            </a:xfrm>
            <a:custGeom>
              <a:avLst/>
              <a:gdLst>
                <a:gd name="connsiteX0" fmla="*/ 0 w 106370"/>
                <a:gd name="connsiteY0" fmla="*/ 0 h 8858"/>
                <a:gd name="connsiteX1" fmla="*/ 106371 w 106370"/>
                <a:gd name="connsiteY1" fmla="*/ 0 h 8858"/>
                <a:gd name="connsiteX2" fmla="*/ 106371 w 106370"/>
                <a:gd name="connsiteY2" fmla="*/ 8858 h 8858"/>
                <a:gd name="connsiteX3" fmla="*/ 0 w 106370"/>
                <a:gd name="connsiteY3" fmla="*/ 8858 h 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70" h="8858">
                  <a:moveTo>
                    <a:pt x="0" y="0"/>
                  </a:moveTo>
                  <a:lnTo>
                    <a:pt x="106371" y="0"/>
                  </a:lnTo>
                  <a:lnTo>
                    <a:pt x="106371" y="8858"/>
                  </a:lnTo>
                  <a:lnTo>
                    <a:pt x="0" y="8858"/>
                  </a:ln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99ADBD0-ACAA-C64B-97B2-3D9574FBF282}"/>
                </a:ext>
              </a:extLst>
            </p:cNvPr>
            <p:cNvSpPr/>
            <p:nvPr/>
          </p:nvSpPr>
          <p:spPr>
            <a:xfrm>
              <a:off x="8309465" y="4058541"/>
              <a:ext cx="278299" cy="266318"/>
            </a:xfrm>
            <a:custGeom>
              <a:avLst/>
              <a:gdLst>
                <a:gd name="connsiteX0" fmla="*/ 0 w 278299"/>
                <a:gd name="connsiteY0" fmla="*/ 140779 h 266318"/>
                <a:gd name="connsiteX1" fmla="*/ 178109 w 278299"/>
                <a:gd name="connsiteY1" fmla="*/ 220313 h 266318"/>
                <a:gd name="connsiteX2" fmla="*/ 221780 w 278299"/>
                <a:gd name="connsiteY2" fmla="*/ 123063 h 266318"/>
                <a:gd name="connsiteX3" fmla="*/ 43290 w 278299"/>
                <a:gd name="connsiteY3" fmla="*/ 43910 h 266318"/>
                <a:gd name="connsiteX4" fmla="*/ 53471 w 278299"/>
                <a:gd name="connsiteY4" fmla="*/ 21145 h 266318"/>
                <a:gd name="connsiteX5" fmla="*/ 257193 w 278299"/>
                <a:gd name="connsiteY5" fmla="*/ 72323 h 266318"/>
                <a:gd name="connsiteX6" fmla="*/ 220639 w 278299"/>
                <a:gd name="connsiteY6" fmla="*/ 266319 h 266318"/>
                <a:gd name="connsiteX7" fmla="*/ 197519 w 278299"/>
                <a:gd name="connsiteY7" fmla="*/ 253460 h 26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99" h="266318">
                  <a:moveTo>
                    <a:pt x="0" y="140779"/>
                  </a:moveTo>
                  <a:lnTo>
                    <a:pt x="178109" y="220313"/>
                  </a:lnTo>
                  <a:lnTo>
                    <a:pt x="221780" y="123063"/>
                  </a:lnTo>
                  <a:lnTo>
                    <a:pt x="43290" y="43910"/>
                  </a:lnTo>
                  <a:lnTo>
                    <a:pt x="53471" y="21145"/>
                  </a:lnTo>
                  <a:cubicBezTo>
                    <a:pt x="123839" y="-21041"/>
                    <a:pt x="215054" y="1866"/>
                    <a:pt x="257193" y="72323"/>
                  </a:cubicBezTo>
                  <a:cubicBezTo>
                    <a:pt x="295831" y="136922"/>
                    <a:pt x="280132" y="220246"/>
                    <a:pt x="220639" y="266319"/>
                  </a:cubicBezTo>
                  <a:lnTo>
                    <a:pt x="197519" y="253460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5D6FF82-D771-1B47-A4D4-81D8C2A3DDFA}"/>
                </a:ext>
              </a:extLst>
            </p:cNvPr>
            <p:cNvSpPr/>
            <p:nvPr/>
          </p:nvSpPr>
          <p:spPr>
            <a:xfrm>
              <a:off x="6892393" y="4413823"/>
              <a:ext cx="536325" cy="299751"/>
            </a:xfrm>
            <a:custGeom>
              <a:avLst/>
              <a:gdLst>
                <a:gd name="connsiteX0" fmla="*/ 536326 w 536325"/>
                <a:gd name="connsiteY0" fmla="*/ 299752 h 299751"/>
                <a:gd name="connsiteX1" fmla="*/ 54042 w 536325"/>
                <a:gd name="connsiteY1" fmla="*/ 299752 h 299751"/>
                <a:gd name="connsiteX2" fmla="*/ 0 w 536325"/>
                <a:gd name="connsiteY2" fmla="*/ 263652 h 299751"/>
                <a:gd name="connsiteX3" fmla="*/ 466205 w 536325"/>
                <a:gd name="connsiteY3" fmla="*/ 0 h 2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325" h="299751">
                  <a:moveTo>
                    <a:pt x="536326" y="299752"/>
                  </a:moveTo>
                  <a:lnTo>
                    <a:pt x="54042" y="299752"/>
                  </a:lnTo>
                  <a:lnTo>
                    <a:pt x="0" y="263652"/>
                  </a:lnTo>
                  <a:cubicBezTo>
                    <a:pt x="0" y="263652"/>
                    <a:pt x="164028" y="112395"/>
                    <a:pt x="466205" y="0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E44160F-A610-5E46-8717-1D8AABE05E87}"/>
                </a:ext>
              </a:extLst>
            </p:cNvPr>
            <p:cNvSpPr/>
            <p:nvPr/>
          </p:nvSpPr>
          <p:spPr>
            <a:xfrm>
              <a:off x="7834507" y="4713956"/>
              <a:ext cx="1452560" cy="1143"/>
            </a:xfrm>
            <a:custGeom>
              <a:avLst/>
              <a:gdLst>
                <a:gd name="connsiteX0" fmla="*/ 1452561 w 1452560"/>
                <a:gd name="connsiteY0" fmla="*/ 1143 h 1143"/>
                <a:gd name="connsiteX1" fmla="*/ 0 w 1452560"/>
                <a:gd name="connsiteY1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0" h="1143">
                  <a:moveTo>
                    <a:pt x="1452561" y="1143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C01A432-1D4E-C240-83F2-8E9B47BF690E}"/>
                </a:ext>
              </a:extLst>
            </p:cNvPr>
            <p:cNvSpPr/>
            <p:nvPr/>
          </p:nvSpPr>
          <p:spPr>
            <a:xfrm>
              <a:off x="8579768" y="4225894"/>
              <a:ext cx="639937" cy="187928"/>
            </a:xfrm>
            <a:custGeom>
              <a:avLst/>
              <a:gdLst>
                <a:gd name="connsiteX0" fmla="*/ 0 w 639937"/>
                <a:gd name="connsiteY0" fmla="*/ 29813 h 187928"/>
                <a:gd name="connsiteX1" fmla="*/ 146997 w 639937"/>
                <a:gd name="connsiteY1" fmla="*/ 0 h 187928"/>
                <a:gd name="connsiteX2" fmla="*/ 639937 w 639937"/>
                <a:gd name="connsiteY2" fmla="*/ 187928 h 18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37" h="187928">
                  <a:moveTo>
                    <a:pt x="0" y="29813"/>
                  </a:moveTo>
                  <a:lnTo>
                    <a:pt x="146997" y="0"/>
                  </a:lnTo>
                  <a:lnTo>
                    <a:pt x="639937" y="187928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25DFD32-A05B-F141-9491-1F3099FCAB69}"/>
                </a:ext>
              </a:extLst>
            </p:cNvPr>
            <p:cNvSpPr/>
            <p:nvPr/>
          </p:nvSpPr>
          <p:spPr>
            <a:xfrm>
              <a:off x="7829559" y="4294617"/>
              <a:ext cx="534613" cy="17383"/>
            </a:xfrm>
            <a:custGeom>
              <a:avLst/>
              <a:gdLst>
                <a:gd name="connsiteX0" fmla="*/ 0 w 534613"/>
                <a:gd name="connsiteY0" fmla="*/ 10049 h 17383"/>
                <a:gd name="connsiteX1" fmla="*/ 473340 w 534613"/>
                <a:gd name="connsiteY1" fmla="*/ 17383 h 17383"/>
                <a:gd name="connsiteX2" fmla="*/ 534613 w 534613"/>
                <a:gd name="connsiteY2" fmla="*/ 4048 h 1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613" h="17383">
                  <a:moveTo>
                    <a:pt x="0" y="10049"/>
                  </a:moveTo>
                  <a:cubicBezTo>
                    <a:pt x="157549" y="-5467"/>
                    <a:pt x="316344" y="-3010"/>
                    <a:pt x="473340" y="17383"/>
                  </a:cubicBezTo>
                  <a:lnTo>
                    <a:pt x="534613" y="4048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466E252-BD70-7944-8B03-8CC23853E00F}"/>
                </a:ext>
              </a:extLst>
            </p:cNvPr>
            <p:cNvSpPr/>
            <p:nvPr/>
          </p:nvSpPr>
          <p:spPr>
            <a:xfrm>
              <a:off x="7170689" y="4515169"/>
              <a:ext cx="177062" cy="161925"/>
            </a:xfrm>
            <a:custGeom>
              <a:avLst/>
              <a:gdLst>
                <a:gd name="connsiteX0" fmla="*/ 174874 w 177062"/>
                <a:gd name="connsiteY0" fmla="*/ 161925 h 161925"/>
                <a:gd name="connsiteX1" fmla="*/ 0 w 177062"/>
                <a:gd name="connsiteY1" fmla="*/ 161925 h 161925"/>
                <a:gd name="connsiteX2" fmla="*/ 177063 w 177062"/>
                <a:gd name="connsiteY2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62" h="161925">
                  <a:moveTo>
                    <a:pt x="174874" y="161925"/>
                  </a:moveTo>
                  <a:lnTo>
                    <a:pt x="0" y="161925"/>
                  </a:lnTo>
                  <a:cubicBezTo>
                    <a:pt x="47325" y="96384"/>
                    <a:pt x="107589" y="41272"/>
                    <a:pt x="177063" y="0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9FC53F9-B9A3-4043-9DAA-AF8F44427E9D}"/>
                </a:ext>
              </a:extLst>
            </p:cNvPr>
            <p:cNvSpPr/>
            <p:nvPr/>
          </p:nvSpPr>
          <p:spPr>
            <a:xfrm>
              <a:off x="7866475" y="4393058"/>
              <a:ext cx="604543" cy="284035"/>
            </a:xfrm>
            <a:custGeom>
              <a:avLst/>
              <a:gdLst>
                <a:gd name="connsiteX0" fmla="*/ 25879 w 604543"/>
                <a:gd name="connsiteY0" fmla="*/ 0 h 284035"/>
                <a:gd name="connsiteX1" fmla="*/ 604544 w 604543"/>
                <a:gd name="connsiteY1" fmla="*/ 284035 h 284035"/>
                <a:gd name="connsiteX2" fmla="*/ 0 w 604543"/>
                <a:gd name="connsiteY2" fmla="*/ 284035 h 28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543" h="284035">
                  <a:moveTo>
                    <a:pt x="25879" y="0"/>
                  </a:moveTo>
                  <a:cubicBezTo>
                    <a:pt x="280103" y="17716"/>
                    <a:pt x="495890" y="128588"/>
                    <a:pt x="604544" y="284035"/>
                  </a:cubicBezTo>
                  <a:lnTo>
                    <a:pt x="0" y="284035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6029B02-7B01-694E-9C3F-2717258053D6}"/>
                </a:ext>
              </a:extLst>
            </p:cNvPr>
            <p:cNvSpPr/>
            <p:nvPr/>
          </p:nvSpPr>
          <p:spPr>
            <a:xfrm>
              <a:off x="7080492" y="4444017"/>
              <a:ext cx="273158" cy="233076"/>
            </a:xfrm>
            <a:custGeom>
              <a:avLst/>
              <a:gdLst>
                <a:gd name="connsiteX0" fmla="*/ 0 w 273158"/>
                <a:gd name="connsiteY0" fmla="*/ 233077 h 233076"/>
                <a:gd name="connsiteX1" fmla="*/ 273158 w 273158"/>
                <a:gd name="connsiteY1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158" h="233076">
                  <a:moveTo>
                    <a:pt x="0" y="233077"/>
                  </a:moveTo>
                  <a:cubicBezTo>
                    <a:pt x="61178" y="136684"/>
                    <a:pt x="156322" y="55721"/>
                    <a:pt x="273158" y="0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5D6B057-8DB3-E045-936A-6FEC90AAD165}"/>
                </a:ext>
              </a:extLst>
            </p:cNvPr>
            <p:cNvSpPr/>
            <p:nvPr/>
          </p:nvSpPr>
          <p:spPr>
            <a:xfrm>
              <a:off x="8613069" y="4225894"/>
              <a:ext cx="611679" cy="325850"/>
            </a:xfrm>
            <a:custGeom>
              <a:avLst/>
              <a:gdLst>
                <a:gd name="connsiteX0" fmla="*/ 594839 w 611679"/>
                <a:gd name="connsiteY0" fmla="*/ 325850 h 325850"/>
                <a:gd name="connsiteX1" fmla="*/ 0 w 611679"/>
                <a:gd name="connsiteY1" fmla="*/ 204883 h 325850"/>
                <a:gd name="connsiteX2" fmla="*/ 298466 w 611679"/>
                <a:gd name="connsiteY2" fmla="*/ 0 h 325850"/>
                <a:gd name="connsiteX3" fmla="*/ 611680 w 611679"/>
                <a:gd name="connsiteY3" fmla="*/ 174784 h 3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679" h="325850">
                  <a:moveTo>
                    <a:pt x="594839" y="325850"/>
                  </a:moveTo>
                  <a:lnTo>
                    <a:pt x="0" y="204883"/>
                  </a:lnTo>
                  <a:lnTo>
                    <a:pt x="298466" y="0"/>
                  </a:lnTo>
                  <a:lnTo>
                    <a:pt x="611680" y="174784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EC9B9DD-6686-2243-8C66-CE47FF5D7AD4}"/>
                </a:ext>
              </a:extLst>
            </p:cNvPr>
            <p:cNvSpPr/>
            <p:nvPr/>
          </p:nvSpPr>
          <p:spPr>
            <a:xfrm>
              <a:off x="8778048" y="4342882"/>
              <a:ext cx="207888" cy="72710"/>
            </a:xfrm>
            <a:custGeom>
              <a:avLst/>
              <a:gdLst>
                <a:gd name="connsiteX0" fmla="*/ 0 w 207888"/>
                <a:gd name="connsiteY0" fmla="*/ 49700 h 72710"/>
                <a:gd name="connsiteX1" fmla="*/ 10942 w 207888"/>
                <a:gd name="connsiteY1" fmla="*/ 24078 h 72710"/>
                <a:gd name="connsiteX2" fmla="*/ 113507 w 207888"/>
                <a:gd name="connsiteY2" fmla="*/ 2075 h 72710"/>
                <a:gd name="connsiteX3" fmla="*/ 73261 w 207888"/>
                <a:gd name="connsiteY3" fmla="*/ 27697 h 72710"/>
                <a:gd name="connsiteX4" fmla="*/ 146522 w 207888"/>
                <a:gd name="connsiteY4" fmla="*/ 9409 h 72710"/>
                <a:gd name="connsiteX5" fmla="*/ 183437 w 207888"/>
                <a:gd name="connsiteY5" fmla="*/ 11028 h 72710"/>
                <a:gd name="connsiteX6" fmla="*/ 207889 w 207888"/>
                <a:gd name="connsiteY6" fmla="*/ 20553 h 72710"/>
                <a:gd name="connsiteX7" fmla="*/ 175160 w 207888"/>
                <a:gd name="connsiteY7" fmla="*/ 23316 h 72710"/>
                <a:gd name="connsiteX8" fmla="*/ 128825 w 207888"/>
                <a:gd name="connsiteY8" fmla="*/ 46080 h 72710"/>
                <a:gd name="connsiteX9" fmla="*/ 92194 w 207888"/>
                <a:gd name="connsiteY9" fmla="*/ 67607 h 72710"/>
                <a:gd name="connsiteX10" fmla="*/ 0 w 207888"/>
                <a:gd name="connsiteY10" fmla="*/ 49700 h 7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888" h="72710">
                  <a:moveTo>
                    <a:pt x="0" y="49700"/>
                  </a:moveTo>
                  <a:lnTo>
                    <a:pt x="10942" y="24078"/>
                  </a:lnTo>
                  <a:cubicBezTo>
                    <a:pt x="40998" y="3742"/>
                    <a:pt x="77761" y="-4145"/>
                    <a:pt x="113507" y="2075"/>
                  </a:cubicBezTo>
                  <a:cubicBezTo>
                    <a:pt x="113507" y="2075"/>
                    <a:pt x="62224" y="9409"/>
                    <a:pt x="73261" y="27697"/>
                  </a:cubicBezTo>
                  <a:cubicBezTo>
                    <a:pt x="84297" y="45985"/>
                    <a:pt x="120833" y="16743"/>
                    <a:pt x="146522" y="9409"/>
                  </a:cubicBezTo>
                  <a:cubicBezTo>
                    <a:pt x="158747" y="6609"/>
                    <a:pt x="171506" y="7171"/>
                    <a:pt x="183437" y="11028"/>
                  </a:cubicBezTo>
                  <a:cubicBezTo>
                    <a:pt x="192048" y="12857"/>
                    <a:pt x="200306" y="16077"/>
                    <a:pt x="207889" y="20553"/>
                  </a:cubicBezTo>
                  <a:cubicBezTo>
                    <a:pt x="196929" y="20715"/>
                    <a:pt x="185997" y="21639"/>
                    <a:pt x="175160" y="23316"/>
                  </a:cubicBezTo>
                  <a:cubicBezTo>
                    <a:pt x="158386" y="27831"/>
                    <a:pt x="142649" y="35565"/>
                    <a:pt x="128825" y="46080"/>
                  </a:cubicBezTo>
                  <a:cubicBezTo>
                    <a:pt x="117455" y="54605"/>
                    <a:pt x="105172" y="61825"/>
                    <a:pt x="92194" y="67607"/>
                  </a:cubicBezTo>
                  <a:cubicBezTo>
                    <a:pt x="61939" y="79418"/>
                    <a:pt x="24832" y="69607"/>
                    <a:pt x="0" y="4970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6A840CD-83F7-B34E-8E01-88683F239DA2}"/>
                </a:ext>
              </a:extLst>
            </p:cNvPr>
            <p:cNvSpPr/>
            <p:nvPr/>
          </p:nvSpPr>
          <p:spPr>
            <a:xfrm>
              <a:off x="8756070" y="4366865"/>
              <a:ext cx="73260" cy="73342"/>
            </a:xfrm>
            <a:custGeom>
              <a:avLst/>
              <a:gdLst>
                <a:gd name="connsiteX0" fmla="*/ 73261 w 73260"/>
                <a:gd name="connsiteY0" fmla="*/ 36671 h 73342"/>
                <a:gd name="connsiteX1" fmla="*/ 36631 w 73260"/>
                <a:gd name="connsiteY1" fmla="*/ 73342 h 73342"/>
                <a:gd name="connsiteX2" fmla="*/ 1 w 73260"/>
                <a:gd name="connsiteY2" fmla="*/ 36671 h 73342"/>
                <a:gd name="connsiteX3" fmla="*/ 36631 w 73260"/>
                <a:gd name="connsiteY3" fmla="*/ 0 h 73342"/>
                <a:gd name="connsiteX4" fmla="*/ 73261 w 73260"/>
                <a:gd name="connsiteY4" fmla="*/ 36671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60" h="73342">
                  <a:moveTo>
                    <a:pt x="73261" y="36671"/>
                  </a:moveTo>
                  <a:cubicBezTo>
                    <a:pt x="73261" y="56924"/>
                    <a:pt x="56861" y="73342"/>
                    <a:pt x="36631" y="73342"/>
                  </a:cubicBezTo>
                  <a:cubicBezTo>
                    <a:pt x="16401" y="73342"/>
                    <a:pt x="1" y="56924"/>
                    <a:pt x="1" y="36671"/>
                  </a:cubicBezTo>
                  <a:cubicBezTo>
                    <a:pt x="1" y="16418"/>
                    <a:pt x="16401" y="0"/>
                    <a:pt x="36631" y="0"/>
                  </a:cubicBezTo>
                  <a:cubicBezTo>
                    <a:pt x="56861" y="0"/>
                    <a:pt x="73261" y="16418"/>
                    <a:pt x="73261" y="3667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FEEFE84-066B-6149-B84B-D525812BB6BF}"/>
                </a:ext>
              </a:extLst>
            </p:cNvPr>
            <p:cNvSpPr/>
            <p:nvPr/>
          </p:nvSpPr>
          <p:spPr>
            <a:xfrm>
              <a:off x="8613069" y="4225894"/>
              <a:ext cx="602165" cy="325850"/>
            </a:xfrm>
            <a:custGeom>
              <a:avLst/>
              <a:gdLst>
                <a:gd name="connsiteX0" fmla="*/ 594839 w 602165"/>
                <a:gd name="connsiteY0" fmla="*/ 325850 h 325850"/>
                <a:gd name="connsiteX1" fmla="*/ 0 w 602165"/>
                <a:gd name="connsiteY1" fmla="*/ 204883 h 325850"/>
                <a:gd name="connsiteX2" fmla="*/ 190288 w 602165"/>
                <a:gd name="connsiteY2" fmla="*/ 0 h 325850"/>
                <a:gd name="connsiteX3" fmla="*/ 602166 w 602165"/>
                <a:gd name="connsiteY3" fmla="*/ 200882 h 3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65" h="325850">
                  <a:moveTo>
                    <a:pt x="594839" y="325850"/>
                  </a:moveTo>
                  <a:lnTo>
                    <a:pt x="0" y="204883"/>
                  </a:lnTo>
                  <a:lnTo>
                    <a:pt x="190288" y="0"/>
                  </a:lnTo>
                  <a:lnTo>
                    <a:pt x="602166" y="200882"/>
                  </a:ln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A37F73B-462D-9F4C-96D8-E6A23D75FA64}"/>
                </a:ext>
              </a:extLst>
            </p:cNvPr>
            <p:cNvSpPr/>
            <p:nvPr/>
          </p:nvSpPr>
          <p:spPr>
            <a:xfrm>
              <a:off x="9141783" y="4551173"/>
              <a:ext cx="113316" cy="125920"/>
            </a:xfrm>
            <a:custGeom>
              <a:avLst/>
              <a:gdLst>
                <a:gd name="connsiteX0" fmla="*/ 113317 w 113316"/>
                <a:gd name="connsiteY0" fmla="*/ 125921 h 125920"/>
                <a:gd name="connsiteX1" fmla="*/ 0 w 113316"/>
                <a:gd name="connsiteY1" fmla="*/ 125921 h 125920"/>
                <a:gd name="connsiteX2" fmla="*/ 50617 w 113316"/>
                <a:gd name="connsiteY2" fmla="*/ 0 h 12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16" h="125920">
                  <a:moveTo>
                    <a:pt x="113317" y="125921"/>
                  </a:moveTo>
                  <a:lnTo>
                    <a:pt x="0" y="125921"/>
                  </a:lnTo>
                  <a:cubicBezTo>
                    <a:pt x="12664" y="82372"/>
                    <a:pt x="29619" y="40186"/>
                    <a:pt x="50617" y="0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DAA27D2-25BB-CA49-9CD8-B5389A0F26D2}"/>
                </a:ext>
              </a:extLst>
            </p:cNvPr>
            <p:cNvSpPr/>
            <p:nvPr/>
          </p:nvSpPr>
          <p:spPr>
            <a:xfrm>
              <a:off x="9202161" y="4225514"/>
              <a:ext cx="572717" cy="573214"/>
            </a:xfrm>
            <a:custGeom>
              <a:avLst/>
              <a:gdLst>
                <a:gd name="connsiteX0" fmla="*/ 286516 w 572717"/>
                <a:gd name="connsiteY0" fmla="*/ 106013 h 573214"/>
                <a:gd name="connsiteX1" fmla="*/ 466528 w 572717"/>
                <a:gd name="connsiteY1" fmla="*/ 286226 h 573214"/>
                <a:gd name="connsiteX2" fmla="*/ 286516 w 572717"/>
                <a:gd name="connsiteY2" fmla="*/ 466439 h 573214"/>
                <a:gd name="connsiteX3" fmla="*/ 106504 w 572717"/>
                <a:gd name="connsiteY3" fmla="*/ 286512 h 573214"/>
                <a:gd name="connsiteX4" fmla="*/ 286516 w 572717"/>
                <a:gd name="connsiteY4" fmla="*/ 106394 h 573214"/>
                <a:gd name="connsiteX5" fmla="*/ 488221 w 572717"/>
                <a:gd name="connsiteY5" fmla="*/ 489775 h 573214"/>
                <a:gd name="connsiteX6" fmla="*/ 489563 w 572717"/>
                <a:gd name="connsiteY6" fmla="*/ 84591 h 573214"/>
                <a:gd name="connsiteX7" fmla="*/ 286516 w 572717"/>
                <a:gd name="connsiteY7" fmla="*/ 0 h 573214"/>
                <a:gd name="connsiteX8" fmla="*/ 286516 w 572717"/>
                <a:gd name="connsiteY8" fmla="*/ 0 h 573214"/>
                <a:gd name="connsiteX9" fmla="*/ 0 w 572717"/>
                <a:gd name="connsiteY9" fmla="*/ 286379 h 573214"/>
                <a:gd name="connsiteX10" fmla="*/ 286069 w 572717"/>
                <a:gd name="connsiteY10" fmla="*/ 573215 h 573214"/>
                <a:gd name="connsiteX11" fmla="*/ 488221 w 572717"/>
                <a:gd name="connsiteY11" fmla="*/ 489775 h 57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717" h="573214">
                  <a:moveTo>
                    <a:pt x="286516" y="106013"/>
                  </a:moveTo>
                  <a:cubicBezTo>
                    <a:pt x="385932" y="106013"/>
                    <a:pt x="466528" y="186699"/>
                    <a:pt x="466528" y="286226"/>
                  </a:cubicBezTo>
                  <a:cubicBezTo>
                    <a:pt x="466528" y="385753"/>
                    <a:pt x="385932" y="466439"/>
                    <a:pt x="286516" y="466439"/>
                  </a:cubicBezTo>
                  <a:cubicBezTo>
                    <a:pt x="187205" y="466439"/>
                    <a:pt x="106666" y="385925"/>
                    <a:pt x="106504" y="286512"/>
                  </a:cubicBezTo>
                  <a:cubicBezTo>
                    <a:pt x="106666" y="187061"/>
                    <a:pt x="187177" y="106499"/>
                    <a:pt x="286516" y="106394"/>
                  </a:cubicBezTo>
                  <a:moveTo>
                    <a:pt x="488221" y="489775"/>
                  </a:moveTo>
                  <a:cubicBezTo>
                    <a:pt x="600358" y="378257"/>
                    <a:pt x="600957" y="196844"/>
                    <a:pt x="489563" y="84591"/>
                  </a:cubicBezTo>
                  <a:cubicBezTo>
                    <a:pt x="435835" y="30442"/>
                    <a:pt x="362746" y="0"/>
                    <a:pt x="286516" y="0"/>
                  </a:cubicBezTo>
                  <a:lnTo>
                    <a:pt x="286516" y="0"/>
                  </a:lnTo>
                  <a:cubicBezTo>
                    <a:pt x="128406" y="-124"/>
                    <a:pt x="124" y="128092"/>
                    <a:pt x="0" y="286379"/>
                  </a:cubicBezTo>
                  <a:cubicBezTo>
                    <a:pt x="-124" y="444675"/>
                    <a:pt x="127959" y="573091"/>
                    <a:pt x="286069" y="573215"/>
                  </a:cubicBezTo>
                  <a:cubicBezTo>
                    <a:pt x="361822" y="573272"/>
                    <a:pt x="434522" y="543268"/>
                    <a:pt x="488221" y="489775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F41F8E8-2FFB-024E-8D63-99B61532E1ED}"/>
                </a:ext>
              </a:extLst>
            </p:cNvPr>
            <p:cNvSpPr/>
            <p:nvPr/>
          </p:nvSpPr>
          <p:spPr>
            <a:xfrm>
              <a:off x="9336447" y="4359721"/>
              <a:ext cx="304460" cy="304800"/>
            </a:xfrm>
            <a:custGeom>
              <a:avLst/>
              <a:gdLst>
                <a:gd name="connsiteX0" fmla="*/ 152230 w 304460"/>
                <a:gd name="connsiteY0" fmla="*/ 56197 h 304800"/>
                <a:gd name="connsiteX1" fmla="*/ 247945 w 304460"/>
                <a:gd name="connsiteY1" fmla="*/ 152019 h 304800"/>
                <a:gd name="connsiteX2" fmla="*/ 152230 w 304460"/>
                <a:gd name="connsiteY2" fmla="*/ 247840 h 304800"/>
                <a:gd name="connsiteX3" fmla="*/ 56515 w 304460"/>
                <a:gd name="connsiteY3" fmla="*/ 152305 h 304800"/>
                <a:gd name="connsiteX4" fmla="*/ 152230 w 304460"/>
                <a:gd name="connsiteY4" fmla="*/ 56483 h 304800"/>
                <a:gd name="connsiteX5" fmla="*/ 152230 w 304460"/>
                <a:gd name="connsiteY5" fmla="*/ 0 h 304800"/>
                <a:gd name="connsiteX6" fmla="*/ 0 w 304460"/>
                <a:gd name="connsiteY6" fmla="*/ 152400 h 304800"/>
                <a:gd name="connsiteX7" fmla="*/ 152230 w 304460"/>
                <a:gd name="connsiteY7" fmla="*/ 304800 h 304800"/>
                <a:gd name="connsiteX8" fmla="*/ 304460 w 304460"/>
                <a:gd name="connsiteY8" fmla="*/ 152400 h 304800"/>
                <a:gd name="connsiteX9" fmla="*/ 152230 w 304460"/>
                <a:gd name="connsiteY9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60" h="304800">
                  <a:moveTo>
                    <a:pt x="152230" y="56197"/>
                  </a:moveTo>
                  <a:cubicBezTo>
                    <a:pt x="205092" y="56197"/>
                    <a:pt x="247945" y="99098"/>
                    <a:pt x="247945" y="152019"/>
                  </a:cubicBezTo>
                  <a:cubicBezTo>
                    <a:pt x="247945" y="204940"/>
                    <a:pt x="205092" y="247840"/>
                    <a:pt x="152230" y="247840"/>
                  </a:cubicBezTo>
                  <a:cubicBezTo>
                    <a:pt x="99482" y="247840"/>
                    <a:pt x="56668" y="205111"/>
                    <a:pt x="56515" y="152305"/>
                  </a:cubicBezTo>
                  <a:cubicBezTo>
                    <a:pt x="56563" y="99403"/>
                    <a:pt x="99387" y="56540"/>
                    <a:pt x="152230" y="56483"/>
                  </a:cubicBezTo>
                  <a:moveTo>
                    <a:pt x="152230" y="0"/>
                  </a:moveTo>
                  <a:cubicBezTo>
                    <a:pt x="68152" y="0"/>
                    <a:pt x="0" y="68228"/>
                    <a:pt x="0" y="152400"/>
                  </a:cubicBezTo>
                  <a:cubicBezTo>
                    <a:pt x="0" y="236572"/>
                    <a:pt x="68152" y="304800"/>
                    <a:pt x="152230" y="304800"/>
                  </a:cubicBezTo>
                  <a:cubicBezTo>
                    <a:pt x="236308" y="304800"/>
                    <a:pt x="304460" y="236572"/>
                    <a:pt x="304460" y="152400"/>
                  </a:cubicBezTo>
                  <a:cubicBezTo>
                    <a:pt x="304460" y="68228"/>
                    <a:pt x="236308" y="0"/>
                    <a:pt x="152230" y="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1C6279E-18EB-AA41-8815-1AAF7A86AED4}"/>
                </a:ext>
              </a:extLst>
            </p:cNvPr>
            <p:cNvSpPr/>
            <p:nvPr/>
          </p:nvSpPr>
          <p:spPr>
            <a:xfrm>
              <a:off x="9325982" y="4350767"/>
              <a:ext cx="324535" cy="325183"/>
            </a:xfrm>
            <a:custGeom>
              <a:avLst/>
              <a:gdLst>
                <a:gd name="connsiteX0" fmla="*/ 324535 w 324535"/>
                <a:gd name="connsiteY0" fmla="*/ 171450 h 325183"/>
                <a:gd name="connsiteX1" fmla="*/ 324535 w 324535"/>
                <a:gd name="connsiteY1" fmla="*/ 153448 h 325183"/>
                <a:gd name="connsiteX2" fmla="*/ 216166 w 324535"/>
                <a:gd name="connsiteY2" fmla="*/ 153448 h 325183"/>
                <a:gd name="connsiteX3" fmla="*/ 207223 w 324535"/>
                <a:gd name="connsiteY3" fmla="*/ 130207 h 325183"/>
                <a:gd name="connsiteX4" fmla="*/ 283338 w 324535"/>
                <a:gd name="connsiteY4" fmla="*/ 54007 h 325183"/>
                <a:gd name="connsiteX5" fmla="*/ 270874 w 324535"/>
                <a:gd name="connsiteY5" fmla="*/ 41148 h 325183"/>
                <a:gd name="connsiteX6" fmla="*/ 194759 w 324535"/>
                <a:gd name="connsiteY6" fmla="*/ 117348 h 325183"/>
                <a:gd name="connsiteX7" fmla="*/ 171449 w 324535"/>
                <a:gd name="connsiteY7" fmla="*/ 107823 h 325183"/>
                <a:gd name="connsiteX8" fmla="*/ 171449 w 324535"/>
                <a:gd name="connsiteY8" fmla="*/ 0 h 325183"/>
                <a:gd name="connsiteX9" fmla="*/ 153372 w 324535"/>
                <a:gd name="connsiteY9" fmla="*/ 0 h 325183"/>
                <a:gd name="connsiteX10" fmla="*/ 153372 w 324535"/>
                <a:gd name="connsiteY10" fmla="*/ 107632 h 325183"/>
                <a:gd name="connsiteX11" fmla="*/ 130442 w 324535"/>
                <a:gd name="connsiteY11" fmla="*/ 117634 h 325183"/>
                <a:gd name="connsiteX12" fmla="*/ 54327 w 324535"/>
                <a:gd name="connsiteY12" fmla="*/ 41434 h 325183"/>
                <a:gd name="connsiteX13" fmla="*/ 41578 w 324535"/>
                <a:gd name="connsiteY13" fmla="*/ 54197 h 325183"/>
                <a:gd name="connsiteX14" fmla="*/ 118264 w 324535"/>
                <a:gd name="connsiteY14" fmla="*/ 130969 h 325183"/>
                <a:gd name="connsiteX15" fmla="*/ 109605 w 324535"/>
                <a:gd name="connsiteY15" fmla="*/ 153733 h 325183"/>
                <a:gd name="connsiteX16" fmla="*/ 0 w 324535"/>
                <a:gd name="connsiteY16" fmla="*/ 153733 h 325183"/>
                <a:gd name="connsiteX17" fmla="*/ 0 w 324535"/>
                <a:gd name="connsiteY17" fmla="*/ 171736 h 325183"/>
                <a:gd name="connsiteX18" fmla="*/ 109605 w 324535"/>
                <a:gd name="connsiteY18" fmla="*/ 171736 h 325183"/>
                <a:gd name="connsiteX19" fmla="*/ 119120 w 324535"/>
                <a:gd name="connsiteY19" fmla="*/ 193167 h 325183"/>
                <a:gd name="connsiteX20" fmla="*/ 41102 w 324535"/>
                <a:gd name="connsiteY20" fmla="*/ 271177 h 325183"/>
                <a:gd name="connsiteX21" fmla="*/ 53851 w 324535"/>
                <a:gd name="connsiteY21" fmla="*/ 283940 h 325183"/>
                <a:gd name="connsiteX22" fmla="*/ 131964 w 324535"/>
                <a:gd name="connsiteY22" fmla="*/ 205740 h 325183"/>
                <a:gd name="connsiteX23" fmla="*/ 153181 w 324535"/>
                <a:gd name="connsiteY23" fmla="*/ 214503 h 325183"/>
                <a:gd name="connsiteX24" fmla="*/ 153181 w 324535"/>
                <a:gd name="connsiteY24" fmla="*/ 325183 h 325183"/>
                <a:gd name="connsiteX25" fmla="*/ 171259 w 324535"/>
                <a:gd name="connsiteY25" fmla="*/ 325183 h 325183"/>
                <a:gd name="connsiteX26" fmla="*/ 171259 w 324535"/>
                <a:gd name="connsiteY26" fmla="*/ 214313 h 325183"/>
                <a:gd name="connsiteX27" fmla="*/ 192856 w 324535"/>
                <a:gd name="connsiteY27" fmla="*/ 205835 h 325183"/>
                <a:gd name="connsiteX28" fmla="*/ 270588 w 324535"/>
                <a:gd name="connsiteY28" fmla="*/ 283655 h 325183"/>
                <a:gd name="connsiteX29" fmla="*/ 283338 w 324535"/>
                <a:gd name="connsiteY29" fmla="*/ 270891 h 325183"/>
                <a:gd name="connsiteX30" fmla="*/ 205891 w 324535"/>
                <a:gd name="connsiteY30" fmla="*/ 193357 h 325183"/>
                <a:gd name="connsiteX31" fmla="*/ 215405 w 324535"/>
                <a:gd name="connsiteY31" fmla="*/ 171450 h 3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4535" h="325183">
                  <a:moveTo>
                    <a:pt x="324535" y="171450"/>
                  </a:moveTo>
                  <a:lnTo>
                    <a:pt x="324535" y="153448"/>
                  </a:lnTo>
                  <a:lnTo>
                    <a:pt x="216166" y="153448"/>
                  </a:lnTo>
                  <a:cubicBezTo>
                    <a:pt x="215063" y="145104"/>
                    <a:pt x="211999" y="137141"/>
                    <a:pt x="207223" y="130207"/>
                  </a:cubicBezTo>
                  <a:lnTo>
                    <a:pt x="283338" y="54007"/>
                  </a:lnTo>
                  <a:lnTo>
                    <a:pt x="270874" y="41148"/>
                  </a:lnTo>
                  <a:lnTo>
                    <a:pt x="194759" y="117348"/>
                  </a:lnTo>
                  <a:cubicBezTo>
                    <a:pt x="187871" y="112347"/>
                    <a:pt x="179869" y="109080"/>
                    <a:pt x="171449" y="107823"/>
                  </a:cubicBezTo>
                  <a:lnTo>
                    <a:pt x="171449" y="0"/>
                  </a:lnTo>
                  <a:lnTo>
                    <a:pt x="153372" y="0"/>
                  </a:lnTo>
                  <a:lnTo>
                    <a:pt x="153372" y="107632"/>
                  </a:lnTo>
                  <a:cubicBezTo>
                    <a:pt x="145056" y="109147"/>
                    <a:pt x="137207" y="112576"/>
                    <a:pt x="130442" y="117634"/>
                  </a:cubicBezTo>
                  <a:lnTo>
                    <a:pt x="54327" y="41434"/>
                  </a:lnTo>
                  <a:lnTo>
                    <a:pt x="41578" y="54197"/>
                  </a:lnTo>
                  <a:lnTo>
                    <a:pt x="118264" y="130969"/>
                  </a:lnTo>
                  <a:cubicBezTo>
                    <a:pt x="113716" y="137817"/>
                    <a:pt x="110757" y="145590"/>
                    <a:pt x="109605" y="153733"/>
                  </a:cubicBezTo>
                  <a:lnTo>
                    <a:pt x="0" y="153733"/>
                  </a:lnTo>
                  <a:lnTo>
                    <a:pt x="0" y="171736"/>
                  </a:lnTo>
                  <a:lnTo>
                    <a:pt x="109605" y="171736"/>
                  </a:lnTo>
                  <a:cubicBezTo>
                    <a:pt x="111166" y="179489"/>
                    <a:pt x="114420" y="186804"/>
                    <a:pt x="119120" y="193167"/>
                  </a:cubicBezTo>
                  <a:lnTo>
                    <a:pt x="41102" y="271177"/>
                  </a:lnTo>
                  <a:lnTo>
                    <a:pt x="53851" y="283940"/>
                  </a:lnTo>
                  <a:lnTo>
                    <a:pt x="131964" y="205740"/>
                  </a:lnTo>
                  <a:cubicBezTo>
                    <a:pt x="138329" y="210140"/>
                    <a:pt x="145570" y="213131"/>
                    <a:pt x="153181" y="214503"/>
                  </a:cubicBezTo>
                  <a:lnTo>
                    <a:pt x="153181" y="325183"/>
                  </a:lnTo>
                  <a:lnTo>
                    <a:pt x="171259" y="325183"/>
                  </a:lnTo>
                  <a:lnTo>
                    <a:pt x="171259" y="214313"/>
                  </a:lnTo>
                  <a:cubicBezTo>
                    <a:pt x="178994" y="213103"/>
                    <a:pt x="186358" y="210207"/>
                    <a:pt x="192856" y="205835"/>
                  </a:cubicBezTo>
                  <a:lnTo>
                    <a:pt x="270588" y="283655"/>
                  </a:lnTo>
                  <a:lnTo>
                    <a:pt x="283338" y="270891"/>
                  </a:lnTo>
                  <a:lnTo>
                    <a:pt x="205891" y="193357"/>
                  </a:lnTo>
                  <a:cubicBezTo>
                    <a:pt x="210676" y="186871"/>
                    <a:pt x="213931" y="179375"/>
                    <a:pt x="215405" y="17145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63958A4F-3B60-8E48-AA67-FCB8656EEDB4}"/>
                </a:ext>
              </a:extLst>
            </p:cNvPr>
            <p:cNvSpPr/>
            <p:nvPr/>
          </p:nvSpPr>
          <p:spPr>
            <a:xfrm>
              <a:off x="9230932" y="4253803"/>
              <a:ext cx="515299" cy="515873"/>
            </a:xfrm>
            <a:custGeom>
              <a:avLst/>
              <a:gdLst>
                <a:gd name="connsiteX0" fmla="*/ 257745 w 515299"/>
                <a:gd name="connsiteY0" fmla="*/ 95726 h 515873"/>
                <a:gd name="connsiteX1" fmla="*/ 419489 w 515299"/>
                <a:gd name="connsiteY1" fmla="*/ 257651 h 515873"/>
                <a:gd name="connsiteX2" fmla="*/ 257745 w 515299"/>
                <a:gd name="connsiteY2" fmla="*/ 419576 h 515873"/>
                <a:gd name="connsiteX3" fmla="*/ 96000 w 515299"/>
                <a:gd name="connsiteY3" fmla="*/ 257651 h 515873"/>
                <a:gd name="connsiteX4" fmla="*/ 257745 w 515299"/>
                <a:gd name="connsiteY4" fmla="*/ 95726 h 515873"/>
                <a:gd name="connsiteX5" fmla="*/ 257745 w 515299"/>
                <a:gd name="connsiteY5" fmla="*/ 0 h 515873"/>
                <a:gd name="connsiteX6" fmla="*/ 0 w 515299"/>
                <a:gd name="connsiteY6" fmla="*/ 257842 h 515873"/>
                <a:gd name="connsiteX7" fmla="*/ 257554 w 515299"/>
                <a:gd name="connsiteY7" fmla="*/ 515874 h 515873"/>
                <a:gd name="connsiteX8" fmla="*/ 515299 w 515299"/>
                <a:gd name="connsiteY8" fmla="*/ 258223 h 515873"/>
                <a:gd name="connsiteX9" fmla="*/ 257745 w 515299"/>
                <a:gd name="connsiteY9" fmla="*/ 381 h 5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299" h="515873">
                  <a:moveTo>
                    <a:pt x="257745" y="95726"/>
                  </a:moveTo>
                  <a:cubicBezTo>
                    <a:pt x="347075" y="95726"/>
                    <a:pt x="419489" y="168221"/>
                    <a:pt x="419489" y="257651"/>
                  </a:cubicBezTo>
                  <a:cubicBezTo>
                    <a:pt x="419489" y="347081"/>
                    <a:pt x="347075" y="419576"/>
                    <a:pt x="257745" y="419576"/>
                  </a:cubicBezTo>
                  <a:cubicBezTo>
                    <a:pt x="168415" y="419576"/>
                    <a:pt x="96000" y="347081"/>
                    <a:pt x="96000" y="257651"/>
                  </a:cubicBezTo>
                  <a:cubicBezTo>
                    <a:pt x="96000" y="168221"/>
                    <a:pt x="168415" y="95726"/>
                    <a:pt x="257745" y="95726"/>
                  </a:cubicBezTo>
                  <a:moveTo>
                    <a:pt x="257745" y="0"/>
                  </a:moveTo>
                  <a:cubicBezTo>
                    <a:pt x="115448" y="-57"/>
                    <a:pt x="58" y="115386"/>
                    <a:pt x="0" y="257842"/>
                  </a:cubicBezTo>
                  <a:cubicBezTo>
                    <a:pt x="-48" y="400297"/>
                    <a:pt x="115257" y="515817"/>
                    <a:pt x="257554" y="515874"/>
                  </a:cubicBezTo>
                  <a:cubicBezTo>
                    <a:pt x="399775" y="515931"/>
                    <a:pt x="515137" y="400602"/>
                    <a:pt x="515299" y="258223"/>
                  </a:cubicBezTo>
                  <a:cubicBezTo>
                    <a:pt x="515299" y="115824"/>
                    <a:pt x="399985" y="381"/>
                    <a:pt x="257745" y="38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D3794FA-DCA4-8F4C-9297-40591CFD12D4}"/>
                </a:ext>
              </a:extLst>
            </p:cNvPr>
            <p:cNvSpPr/>
            <p:nvPr/>
          </p:nvSpPr>
          <p:spPr>
            <a:xfrm>
              <a:off x="9463845" y="4486880"/>
              <a:ext cx="49665" cy="49720"/>
            </a:xfrm>
            <a:custGeom>
              <a:avLst/>
              <a:gdLst>
                <a:gd name="connsiteX0" fmla="*/ 49665 w 49665"/>
                <a:gd name="connsiteY0" fmla="*/ 24860 h 49720"/>
                <a:gd name="connsiteX1" fmla="*/ 24833 w 49665"/>
                <a:gd name="connsiteY1" fmla="*/ 49720 h 49720"/>
                <a:gd name="connsiteX2" fmla="*/ 0 w 49665"/>
                <a:gd name="connsiteY2" fmla="*/ 24860 h 49720"/>
                <a:gd name="connsiteX3" fmla="*/ 24833 w 49665"/>
                <a:gd name="connsiteY3" fmla="*/ 0 h 49720"/>
                <a:gd name="connsiteX4" fmla="*/ 49665 w 49665"/>
                <a:gd name="connsiteY4" fmla="*/ 24860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65" h="49720">
                  <a:moveTo>
                    <a:pt x="49665" y="24860"/>
                  </a:moveTo>
                  <a:cubicBezTo>
                    <a:pt x="49665" y="38590"/>
                    <a:pt x="38547" y="49720"/>
                    <a:pt x="24833" y="49720"/>
                  </a:cubicBezTo>
                  <a:cubicBezTo>
                    <a:pt x="11118" y="49720"/>
                    <a:pt x="0" y="38590"/>
                    <a:pt x="0" y="24860"/>
                  </a:cubicBezTo>
                  <a:cubicBezTo>
                    <a:pt x="0" y="11130"/>
                    <a:pt x="11118" y="0"/>
                    <a:pt x="24833" y="0"/>
                  </a:cubicBezTo>
                  <a:cubicBezTo>
                    <a:pt x="38547" y="0"/>
                    <a:pt x="49665" y="11131"/>
                    <a:pt x="49665" y="2486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9C353C7-801A-6147-BBC6-E02BECD2E548}"/>
                </a:ext>
              </a:extLst>
            </p:cNvPr>
            <p:cNvSpPr/>
            <p:nvPr/>
          </p:nvSpPr>
          <p:spPr>
            <a:xfrm>
              <a:off x="7345354" y="4225514"/>
              <a:ext cx="572596" cy="573214"/>
            </a:xfrm>
            <a:custGeom>
              <a:avLst/>
              <a:gdLst>
                <a:gd name="connsiteX0" fmla="*/ 286402 w 572596"/>
                <a:gd name="connsiteY0" fmla="*/ 106013 h 573214"/>
                <a:gd name="connsiteX1" fmla="*/ 466414 w 572596"/>
                <a:gd name="connsiteY1" fmla="*/ 286226 h 573214"/>
                <a:gd name="connsiteX2" fmla="*/ 286402 w 572596"/>
                <a:gd name="connsiteY2" fmla="*/ 466439 h 573214"/>
                <a:gd name="connsiteX3" fmla="*/ 106390 w 572596"/>
                <a:gd name="connsiteY3" fmla="*/ 286512 h 573214"/>
                <a:gd name="connsiteX4" fmla="*/ 286402 w 572596"/>
                <a:gd name="connsiteY4" fmla="*/ 106394 h 573214"/>
                <a:gd name="connsiteX5" fmla="*/ 521122 w 572596"/>
                <a:gd name="connsiteY5" fmla="*/ 450532 h 573214"/>
                <a:gd name="connsiteX6" fmla="*/ 450030 w 572596"/>
                <a:gd name="connsiteY6" fmla="*/ 51511 h 573214"/>
                <a:gd name="connsiteX7" fmla="*/ 286402 w 572596"/>
                <a:gd name="connsiteY7" fmla="*/ 0 h 573214"/>
                <a:gd name="connsiteX8" fmla="*/ 286402 w 572596"/>
                <a:gd name="connsiteY8" fmla="*/ 0 h 573214"/>
                <a:gd name="connsiteX9" fmla="*/ 0 w 572596"/>
                <a:gd name="connsiteY9" fmla="*/ 286493 h 573214"/>
                <a:gd name="connsiteX10" fmla="*/ 286164 w 572596"/>
                <a:gd name="connsiteY10" fmla="*/ 573214 h 573214"/>
                <a:gd name="connsiteX11" fmla="*/ 521122 w 572596"/>
                <a:gd name="connsiteY11" fmla="*/ 450532 h 57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596" h="573214">
                  <a:moveTo>
                    <a:pt x="286402" y="106013"/>
                  </a:moveTo>
                  <a:cubicBezTo>
                    <a:pt x="385818" y="106013"/>
                    <a:pt x="466414" y="186699"/>
                    <a:pt x="466414" y="286226"/>
                  </a:cubicBezTo>
                  <a:cubicBezTo>
                    <a:pt x="466414" y="385753"/>
                    <a:pt x="385818" y="466439"/>
                    <a:pt x="286402" y="466439"/>
                  </a:cubicBezTo>
                  <a:cubicBezTo>
                    <a:pt x="187091" y="466439"/>
                    <a:pt x="106552" y="385924"/>
                    <a:pt x="106390" y="286512"/>
                  </a:cubicBezTo>
                  <a:cubicBezTo>
                    <a:pt x="106552" y="187061"/>
                    <a:pt x="187062" y="106499"/>
                    <a:pt x="286402" y="106394"/>
                  </a:cubicBezTo>
                  <a:moveTo>
                    <a:pt x="521122" y="450532"/>
                  </a:moveTo>
                  <a:cubicBezTo>
                    <a:pt x="611556" y="320688"/>
                    <a:pt x="579721" y="142037"/>
                    <a:pt x="450030" y="51511"/>
                  </a:cubicBezTo>
                  <a:cubicBezTo>
                    <a:pt x="402021" y="18002"/>
                    <a:pt x="344915" y="29"/>
                    <a:pt x="286402" y="0"/>
                  </a:cubicBezTo>
                  <a:lnTo>
                    <a:pt x="286402" y="0"/>
                  </a:lnTo>
                  <a:cubicBezTo>
                    <a:pt x="128292" y="-67"/>
                    <a:pt x="57" y="128197"/>
                    <a:pt x="0" y="286493"/>
                  </a:cubicBezTo>
                  <a:cubicBezTo>
                    <a:pt x="-66" y="444779"/>
                    <a:pt x="128054" y="573148"/>
                    <a:pt x="286164" y="573214"/>
                  </a:cubicBezTo>
                  <a:cubicBezTo>
                    <a:pt x="379814" y="573253"/>
                    <a:pt x="467556" y="527437"/>
                    <a:pt x="521122" y="450532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107E056-B848-FE4E-9A69-9FBB11F71193}"/>
                </a:ext>
              </a:extLst>
            </p:cNvPr>
            <p:cNvSpPr/>
            <p:nvPr/>
          </p:nvSpPr>
          <p:spPr>
            <a:xfrm>
              <a:off x="7479525" y="4359435"/>
              <a:ext cx="304460" cy="304800"/>
            </a:xfrm>
            <a:custGeom>
              <a:avLst/>
              <a:gdLst>
                <a:gd name="connsiteX0" fmla="*/ 152230 w 304460"/>
                <a:gd name="connsiteY0" fmla="*/ 56483 h 304800"/>
                <a:gd name="connsiteX1" fmla="*/ 248516 w 304460"/>
                <a:gd name="connsiteY1" fmla="*/ 151733 h 304800"/>
                <a:gd name="connsiteX2" fmla="*/ 153372 w 304460"/>
                <a:gd name="connsiteY2" fmla="*/ 248126 h 304800"/>
                <a:gd name="connsiteX3" fmla="*/ 57086 w 304460"/>
                <a:gd name="connsiteY3" fmla="*/ 152876 h 304800"/>
                <a:gd name="connsiteX4" fmla="*/ 57086 w 304460"/>
                <a:gd name="connsiteY4" fmla="*/ 152305 h 304800"/>
                <a:gd name="connsiteX5" fmla="*/ 152230 w 304460"/>
                <a:gd name="connsiteY5" fmla="*/ 56483 h 304800"/>
                <a:gd name="connsiteX6" fmla="*/ 152230 w 304460"/>
                <a:gd name="connsiteY6" fmla="*/ 0 h 304800"/>
                <a:gd name="connsiteX7" fmla="*/ 0 w 304460"/>
                <a:gd name="connsiteY7" fmla="*/ 152400 h 304800"/>
                <a:gd name="connsiteX8" fmla="*/ 152230 w 304460"/>
                <a:gd name="connsiteY8" fmla="*/ 304800 h 304800"/>
                <a:gd name="connsiteX9" fmla="*/ 304460 w 304460"/>
                <a:gd name="connsiteY9" fmla="*/ 152400 h 304800"/>
                <a:gd name="connsiteX10" fmla="*/ 152230 w 304460"/>
                <a:gd name="connsiteY10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460" h="304800">
                  <a:moveTo>
                    <a:pt x="152230" y="56483"/>
                  </a:moveTo>
                  <a:cubicBezTo>
                    <a:pt x="205092" y="56169"/>
                    <a:pt x="248202" y="98812"/>
                    <a:pt x="248516" y="151733"/>
                  </a:cubicBezTo>
                  <a:cubicBezTo>
                    <a:pt x="248830" y="204654"/>
                    <a:pt x="206234" y="247802"/>
                    <a:pt x="153372" y="248126"/>
                  </a:cubicBezTo>
                  <a:cubicBezTo>
                    <a:pt x="100510" y="248440"/>
                    <a:pt x="57400" y="205797"/>
                    <a:pt x="57086" y="152876"/>
                  </a:cubicBezTo>
                  <a:cubicBezTo>
                    <a:pt x="57086" y="152686"/>
                    <a:pt x="57086" y="152495"/>
                    <a:pt x="57086" y="152305"/>
                  </a:cubicBezTo>
                  <a:cubicBezTo>
                    <a:pt x="57134" y="99631"/>
                    <a:pt x="99616" y="56845"/>
                    <a:pt x="152230" y="56483"/>
                  </a:cubicBezTo>
                  <a:moveTo>
                    <a:pt x="152230" y="0"/>
                  </a:moveTo>
                  <a:cubicBezTo>
                    <a:pt x="68151" y="0"/>
                    <a:pt x="0" y="68228"/>
                    <a:pt x="0" y="152400"/>
                  </a:cubicBezTo>
                  <a:cubicBezTo>
                    <a:pt x="0" y="236572"/>
                    <a:pt x="68151" y="304800"/>
                    <a:pt x="152230" y="304800"/>
                  </a:cubicBezTo>
                  <a:cubicBezTo>
                    <a:pt x="236309" y="304800"/>
                    <a:pt x="304460" y="236572"/>
                    <a:pt x="304460" y="152400"/>
                  </a:cubicBezTo>
                  <a:cubicBezTo>
                    <a:pt x="304460" y="68228"/>
                    <a:pt x="236309" y="0"/>
                    <a:pt x="152230" y="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24ED598-E3B6-8C47-A386-397AB52952B9}"/>
                </a:ext>
              </a:extLst>
            </p:cNvPr>
            <p:cNvSpPr/>
            <p:nvPr/>
          </p:nvSpPr>
          <p:spPr>
            <a:xfrm>
              <a:off x="7469059" y="4350767"/>
              <a:ext cx="324535" cy="325183"/>
            </a:xfrm>
            <a:custGeom>
              <a:avLst/>
              <a:gdLst>
                <a:gd name="connsiteX0" fmla="*/ 324536 w 324535"/>
                <a:gd name="connsiteY0" fmla="*/ 171450 h 325183"/>
                <a:gd name="connsiteX1" fmla="*/ 324536 w 324535"/>
                <a:gd name="connsiteY1" fmla="*/ 153448 h 325183"/>
                <a:gd name="connsiteX2" fmla="*/ 216167 w 324535"/>
                <a:gd name="connsiteY2" fmla="*/ 153448 h 325183"/>
                <a:gd name="connsiteX3" fmla="*/ 207224 w 324535"/>
                <a:gd name="connsiteY3" fmla="*/ 130207 h 325183"/>
                <a:gd name="connsiteX4" fmla="*/ 283339 w 324535"/>
                <a:gd name="connsiteY4" fmla="*/ 54007 h 325183"/>
                <a:gd name="connsiteX5" fmla="*/ 270589 w 324535"/>
                <a:gd name="connsiteY5" fmla="*/ 41243 h 325183"/>
                <a:gd name="connsiteX6" fmla="*/ 194474 w 324535"/>
                <a:gd name="connsiteY6" fmla="*/ 117443 h 325183"/>
                <a:gd name="connsiteX7" fmla="*/ 171164 w 324535"/>
                <a:gd name="connsiteY7" fmla="*/ 107918 h 325183"/>
                <a:gd name="connsiteX8" fmla="*/ 171164 w 324535"/>
                <a:gd name="connsiteY8" fmla="*/ 0 h 325183"/>
                <a:gd name="connsiteX9" fmla="*/ 153182 w 324535"/>
                <a:gd name="connsiteY9" fmla="*/ 0 h 325183"/>
                <a:gd name="connsiteX10" fmla="*/ 153182 w 324535"/>
                <a:gd name="connsiteY10" fmla="*/ 107632 h 325183"/>
                <a:gd name="connsiteX11" fmla="*/ 130157 w 324535"/>
                <a:gd name="connsiteY11" fmla="*/ 117634 h 325183"/>
                <a:gd name="connsiteX12" fmla="*/ 54042 w 324535"/>
                <a:gd name="connsiteY12" fmla="*/ 41434 h 325183"/>
                <a:gd name="connsiteX13" fmla="*/ 41293 w 324535"/>
                <a:gd name="connsiteY13" fmla="*/ 54197 h 325183"/>
                <a:gd name="connsiteX14" fmla="*/ 117883 w 324535"/>
                <a:gd name="connsiteY14" fmla="*/ 130969 h 325183"/>
                <a:gd name="connsiteX15" fmla="*/ 109320 w 324535"/>
                <a:gd name="connsiteY15" fmla="*/ 153733 h 325183"/>
                <a:gd name="connsiteX16" fmla="*/ 0 w 324535"/>
                <a:gd name="connsiteY16" fmla="*/ 153733 h 325183"/>
                <a:gd name="connsiteX17" fmla="*/ 0 w 324535"/>
                <a:gd name="connsiteY17" fmla="*/ 171736 h 325183"/>
                <a:gd name="connsiteX18" fmla="*/ 109701 w 324535"/>
                <a:gd name="connsiteY18" fmla="*/ 171736 h 325183"/>
                <a:gd name="connsiteX19" fmla="*/ 119215 w 324535"/>
                <a:gd name="connsiteY19" fmla="*/ 193167 h 325183"/>
                <a:gd name="connsiteX20" fmla="*/ 41293 w 324535"/>
                <a:gd name="connsiteY20" fmla="*/ 271177 h 325183"/>
                <a:gd name="connsiteX21" fmla="*/ 54042 w 324535"/>
                <a:gd name="connsiteY21" fmla="*/ 283940 h 325183"/>
                <a:gd name="connsiteX22" fmla="*/ 132060 w 324535"/>
                <a:gd name="connsiteY22" fmla="*/ 205740 h 325183"/>
                <a:gd name="connsiteX23" fmla="*/ 153372 w 324535"/>
                <a:gd name="connsiteY23" fmla="*/ 214503 h 325183"/>
                <a:gd name="connsiteX24" fmla="*/ 153372 w 324535"/>
                <a:gd name="connsiteY24" fmla="*/ 325183 h 325183"/>
                <a:gd name="connsiteX25" fmla="*/ 171354 w 324535"/>
                <a:gd name="connsiteY25" fmla="*/ 325183 h 325183"/>
                <a:gd name="connsiteX26" fmla="*/ 171354 w 324535"/>
                <a:gd name="connsiteY26" fmla="*/ 214313 h 325183"/>
                <a:gd name="connsiteX27" fmla="*/ 192952 w 324535"/>
                <a:gd name="connsiteY27" fmla="*/ 205835 h 325183"/>
                <a:gd name="connsiteX28" fmla="*/ 270684 w 324535"/>
                <a:gd name="connsiteY28" fmla="*/ 283655 h 325183"/>
                <a:gd name="connsiteX29" fmla="*/ 283434 w 324535"/>
                <a:gd name="connsiteY29" fmla="*/ 270891 h 325183"/>
                <a:gd name="connsiteX30" fmla="*/ 205891 w 324535"/>
                <a:gd name="connsiteY30" fmla="*/ 193357 h 325183"/>
                <a:gd name="connsiteX31" fmla="*/ 215406 w 324535"/>
                <a:gd name="connsiteY31" fmla="*/ 171450 h 3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4535" h="325183">
                  <a:moveTo>
                    <a:pt x="324536" y="171450"/>
                  </a:moveTo>
                  <a:lnTo>
                    <a:pt x="324536" y="153448"/>
                  </a:lnTo>
                  <a:lnTo>
                    <a:pt x="216167" y="153448"/>
                  </a:lnTo>
                  <a:cubicBezTo>
                    <a:pt x="215063" y="145104"/>
                    <a:pt x="212000" y="137141"/>
                    <a:pt x="207224" y="130207"/>
                  </a:cubicBezTo>
                  <a:lnTo>
                    <a:pt x="283339" y="54007"/>
                  </a:lnTo>
                  <a:lnTo>
                    <a:pt x="270589" y="41243"/>
                  </a:lnTo>
                  <a:lnTo>
                    <a:pt x="194474" y="117443"/>
                  </a:lnTo>
                  <a:cubicBezTo>
                    <a:pt x="187586" y="112443"/>
                    <a:pt x="179584" y="109176"/>
                    <a:pt x="171164" y="107918"/>
                  </a:cubicBezTo>
                  <a:lnTo>
                    <a:pt x="171164" y="0"/>
                  </a:lnTo>
                  <a:lnTo>
                    <a:pt x="153182" y="0"/>
                  </a:lnTo>
                  <a:lnTo>
                    <a:pt x="153182" y="107632"/>
                  </a:lnTo>
                  <a:cubicBezTo>
                    <a:pt x="144838" y="109128"/>
                    <a:pt x="136950" y="112557"/>
                    <a:pt x="130157" y="117634"/>
                  </a:cubicBezTo>
                  <a:lnTo>
                    <a:pt x="54042" y="41434"/>
                  </a:lnTo>
                  <a:lnTo>
                    <a:pt x="41293" y="54197"/>
                  </a:lnTo>
                  <a:lnTo>
                    <a:pt x="117883" y="130969"/>
                  </a:lnTo>
                  <a:cubicBezTo>
                    <a:pt x="113326" y="137798"/>
                    <a:pt x="110396" y="145590"/>
                    <a:pt x="109320" y="153733"/>
                  </a:cubicBezTo>
                  <a:lnTo>
                    <a:pt x="0" y="153733"/>
                  </a:lnTo>
                  <a:lnTo>
                    <a:pt x="0" y="171736"/>
                  </a:lnTo>
                  <a:lnTo>
                    <a:pt x="109701" y="171736"/>
                  </a:lnTo>
                  <a:cubicBezTo>
                    <a:pt x="111261" y="179489"/>
                    <a:pt x="114506" y="186814"/>
                    <a:pt x="119215" y="193167"/>
                  </a:cubicBezTo>
                  <a:lnTo>
                    <a:pt x="41293" y="271177"/>
                  </a:lnTo>
                  <a:lnTo>
                    <a:pt x="54042" y="283940"/>
                  </a:lnTo>
                  <a:lnTo>
                    <a:pt x="132060" y="205740"/>
                  </a:lnTo>
                  <a:cubicBezTo>
                    <a:pt x="138453" y="210160"/>
                    <a:pt x="145722" y="213150"/>
                    <a:pt x="153372" y="214503"/>
                  </a:cubicBezTo>
                  <a:lnTo>
                    <a:pt x="153372" y="325183"/>
                  </a:lnTo>
                  <a:lnTo>
                    <a:pt x="171354" y="325183"/>
                  </a:lnTo>
                  <a:lnTo>
                    <a:pt x="171354" y="214313"/>
                  </a:lnTo>
                  <a:cubicBezTo>
                    <a:pt x="179089" y="213103"/>
                    <a:pt x="186453" y="210207"/>
                    <a:pt x="192952" y="205835"/>
                  </a:cubicBezTo>
                  <a:lnTo>
                    <a:pt x="270684" y="283655"/>
                  </a:lnTo>
                  <a:lnTo>
                    <a:pt x="283434" y="270891"/>
                  </a:lnTo>
                  <a:lnTo>
                    <a:pt x="205891" y="193357"/>
                  </a:lnTo>
                  <a:cubicBezTo>
                    <a:pt x="210677" y="186871"/>
                    <a:pt x="213931" y="179375"/>
                    <a:pt x="215406" y="17145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078F9-068F-A54D-A5A2-83017A6AAE27}"/>
                </a:ext>
              </a:extLst>
            </p:cNvPr>
            <p:cNvSpPr/>
            <p:nvPr/>
          </p:nvSpPr>
          <p:spPr>
            <a:xfrm>
              <a:off x="7374011" y="4253803"/>
              <a:ext cx="515298" cy="515873"/>
            </a:xfrm>
            <a:custGeom>
              <a:avLst/>
              <a:gdLst>
                <a:gd name="connsiteX0" fmla="*/ 257745 w 515298"/>
                <a:gd name="connsiteY0" fmla="*/ 95726 h 515873"/>
                <a:gd name="connsiteX1" fmla="*/ 419489 w 515298"/>
                <a:gd name="connsiteY1" fmla="*/ 257651 h 515873"/>
                <a:gd name="connsiteX2" fmla="*/ 257745 w 515298"/>
                <a:gd name="connsiteY2" fmla="*/ 419576 h 515873"/>
                <a:gd name="connsiteX3" fmla="*/ 96000 w 515298"/>
                <a:gd name="connsiteY3" fmla="*/ 257651 h 515873"/>
                <a:gd name="connsiteX4" fmla="*/ 257745 w 515298"/>
                <a:gd name="connsiteY4" fmla="*/ 95726 h 515873"/>
                <a:gd name="connsiteX5" fmla="*/ 257745 w 515298"/>
                <a:gd name="connsiteY5" fmla="*/ 0 h 515873"/>
                <a:gd name="connsiteX6" fmla="*/ 0 w 515298"/>
                <a:gd name="connsiteY6" fmla="*/ 257842 h 515873"/>
                <a:gd name="connsiteX7" fmla="*/ 257554 w 515298"/>
                <a:gd name="connsiteY7" fmla="*/ 515874 h 515873"/>
                <a:gd name="connsiteX8" fmla="*/ 515299 w 515298"/>
                <a:gd name="connsiteY8" fmla="*/ 258223 h 515873"/>
                <a:gd name="connsiteX9" fmla="*/ 257745 w 515298"/>
                <a:gd name="connsiteY9" fmla="*/ 381 h 5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298" h="515873">
                  <a:moveTo>
                    <a:pt x="257745" y="95726"/>
                  </a:moveTo>
                  <a:cubicBezTo>
                    <a:pt x="347075" y="95726"/>
                    <a:pt x="419489" y="168221"/>
                    <a:pt x="419489" y="257651"/>
                  </a:cubicBezTo>
                  <a:cubicBezTo>
                    <a:pt x="419489" y="347081"/>
                    <a:pt x="347075" y="419576"/>
                    <a:pt x="257745" y="419576"/>
                  </a:cubicBezTo>
                  <a:cubicBezTo>
                    <a:pt x="168414" y="419576"/>
                    <a:pt x="96000" y="347081"/>
                    <a:pt x="96000" y="257651"/>
                  </a:cubicBezTo>
                  <a:cubicBezTo>
                    <a:pt x="96000" y="168221"/>
                    <a:pt x="168414" y="95726"/>
                    <a:pt x="257745" y="95726"/>
                  </a:cubicBezTo>
                  <a:moveTo>
                    <a:pt x="257745" y="0"/>
                  </a:moveTo>
                  <a:cubicBezTo>
                    <a:pt x="115448" y="-57"/>
                    <a:pt x="57" y="115386"/>
                    <a:pt x="0" y="257842"/>
                  </a:cubicBezTo>
                  <a:cubicBezTo>
                    <a:pt x="-57" y="400297"/>
                    <a:pt x="115257" y="515817"/>
                    <a:pt x="257554" y="515874"/>
                  </a:cubicBezTo>
                  <a:cubicBezTo>
                    <a:pt x="399775" y="515931"/>
                    <a:pt x="515137" y="400602"/>
                    <a:pt x="515299" y="258223"/>
                  </a:cubicBezTo>
                  <a:cubicBezTo>
                    <a:pt x="515299" y="115824"/>
                    <a:pt x="399985" y="381"/>
                    <a:pt x="257745" y="381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C9FC4B5-4C2B-1246-BC43-63392220915B}"/>
                </a:ext>
              </a:extLst>
            </p:cNvPr>
            <p:cNvSpPr/>
            <p:nvPr/>
          </p:nvSpPr>
          <p:spPr>
            <a:xfrm>
              <a:off x="7605591" y="4486880"/>
              <a:ext cx="49665" cy="49720"/>
            </a:xfrm>
            <a:custGeom>
              <a:avLst/>
              <a:gdLst>
                <a:gd name="connsiteX0" fmla="*/ 49665 w 49665"/>
                <a:gd name="connsiteY0" fmla="*/ 24860 h 49720"/>
                <a:gd name="connsiteX1" fmla="*/ 24833 w 49665"/>
                <a:gd name="connsiteY1" fmla="*/ 49720 h 49720"/>
                <a:gd name="connsiteX2" fmla="*/ 0 w 49665"/>
                <a:gd name="connsiteY2" fmla="*/ 24860 h 49720"/>
                <a:gd name="connsiteX3" fmla="*/ 24833 w 49665"/>
                <a:gd name="connsiteY3" fmla="*/ 0 h 49720"/>
                <a:gd name="connsiteX4" fmla="*/ 49665 w 49665"/>
                <a:gd name="connsiteY4" fmla="*/ 24860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65" h="49720">
                  <a:moveTo>
                    <a:pt x="49665" y="24860"/>
                  </a:moveTo>
                  <a:cubicBezTo>
                    <a:pt x="49665" y="38590"/>
                    <a:pt x="38547" y="49720"/>
                    <a:pt x="24833" y="49720"/>
                  </a:cubicBezTo>
                  <a:cubicBezTo>
                    <a:pt x="11118" y="49720"/>
                    <a:pt x="0" y="38590"/>
                    <a:pt x="0" y="24860"/>
                  </a:cubicBezTo>
                  <a:cubicBezTo>
                    <a:pt x="0" y="11130"/>
                    <a:pt x="11118" y="0"/>
                    <a:pt x="24833" y="0"/>
                  </a:cubicBezTo>
                  <a:cubicBezTo>
                    <a:pt x="38547" y="0"/>
                    <a:pt x="49665" y="11131"/>
                    <a:pt x="49665" y="24860"/>
                  </a:cubicBezTo>
                  <a:close/>
                </a:path>
              </a:pathLst>
            </a:custGeom>
            <a:noFill/>
            <a:ln w="4757" cap="flat">
              <a:solidFill>
                <a:srgbClr val="85BE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3B874E5-2421-4340-ABFF-D5D54EAAFBE7}"/>
                </a:ext>
              </a:extLst>
            </p:cNvPr>
            <p:cNvSpPr/>
            <p:nvPr/>
          </p:nvSpPr>
          <p:spPr>
            <a:xfrm>
              <a:off x="4365944" y="5379101"/>
              <a:ext cx="749162" cy="607490"/>
            </a:xfrm>
            <a:custGeom>
              <a:avLst/>
              <a:gdLst>
                <a:gd name="connsiteX0" fmla="*/ 452885 w 749162"/>
                <a:gd name="connsiteY0" fmla="*/ 13416 h 607490"/>
                <a:gd name="connsiteX1" fmla="*/ 596780 w 749162"/>
                <a:gd name="connsiteY1" fmla="*/ 314225 h 607490"/>
                <a:gd name="connsiteX2" fmla="*/ 296306 w 749162"/>
                <a:gd name="connsiteY2" fmla="*/ 458281 h 607490"/>
                <a:gd name="connsiteX3" fmla="*/ 152411 w 749162"/>
                <a:gd name="connsiteY3" fmla="*/ 157472 h 607490"/>
                <a:gd name="connsiteX4" fmla="*/ 152420 w 749162"/>
                <a:gd name="connsiteY4" fmla="*/ 157434 h 607490"/>
                <a:gd name="connsiteX5" fmla="*/ 452885 w 749162"/>
                <a:gd name="connsiteY5" fmla="*/ 13416 h 607490"/>
                <a:gd name="connsiteX6" fmla="*/ 0 w 749162"/>
                <a:gd name="connsiteY6" fmla="*/ 232491 h 607490"/>
                <a:gd name="connsiteX7" fmla="*/ 374581 w 749162"/>
                <a:gd name="connsiteY7" fmla="*/ 607490 h 607490"/>
                <a:gd name="connsiteX8" fmla="*/ 749162 w 749162"/>
                <a:gd name="connsiteY8" fmla="*/ 232491 h 60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162" h="607490">
                  <a:moveTo>
                    <a:pt x="452885" y="13416"/>
                  </a:moveTo>
                  <a:cubicBezTo>
                    <a:pt x="575592" y="56707"/>
                    <a:pt x="640023" y="191381"/>
                    <a:pt x="596780" y="314225"/>
                  </a:cubicBezTo>
                  <a:cubicBezTo>
                    <a:pt x="553537" y="437079"/>
                    <a:pt x="419013" y="501572"/>
                    <a:pt x="296306" y="458281"/>
                  </a:cubicBezTo>
                  <a:cubicBezTo>
                    <a:pt x="173590" y="415000"/>
                    <a:pt x="109168" y="280316"/>
                    <a:pt x="152411" y="157472"/>
                  </a:cubicBezTo>
                  <a:cubicBezTo>
                    <a:pt x="152411" y="157462"/>
                    <a:pt x="152420" y="157443"/>
                    <a:pt x="152420" y="157434"/>
                  </a:cubicBezTo>
                  <a:cubicBezTo>
                    <a:pt x="195758" y="34685"/>
                    <a:pt x="330197" y="-29751"/>
                    <a:pt x="452885" y="13416"/>
                  </a:cubicBezTo>
                  <a:moveTo>
                    <a:pt x="0" y="232491"/>
                  </a:moveTo>
                  <a:cubicBezTo>
                    <a:pt x="0" y="439593"/>
                    <a:pt x="167710" y="607490"/>
                    <a:pt x="374581" y="607490"/>
                  </a:cubicBezTo>
                  <a:cubicBezTo>
                    <a:pt x="581452" y="607490"/>
                    <a:pt x="749162" y="439593"/>
                    <a:pt x="749162" y="232491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0AFB7A7-9907-E54B-9182-42B7FFDA73D8}"/>
                </a:ext>
              </a:extLst>
            </p:cNvPr>
            <p:cNvSpPr/>
            <p:nvPr/>
          </p:nvSpPr>
          <p:spPr>
            <a:xfrm>
              <a:off x="4541421" y="5415589"/>
              <a:ext cx="398161" cy="398632"/>
            </a:xfrm>
            <a:custGeom>
              <a:avLst/>
              <a:gdLst>
                <a:gd name="connsiteX0" fmla="*/ 265324 w 398161"/>
                <a:gd name="connsiteY0" fmla="*/ 11408 h 398632"/>
                <a:gd name="connsiteX1" fmla="*/ 11395 w 398161"/>
                <a:gd name="connsiteY1" fmla="*/ 133014 h 398632"/>
                <a:gd name="connsiteX2" fmla="*/ 132865 w 398161"/>
                <a:gd name="connsiteY2" fmla="*/ 387226 h 398632"/>
                <a:gd name="connsiteX3" fmla="*/ 386794 w 398161"/>
                <a:gd name="connsiteY3" fmla="*/ 265621 h 398632"/>
                <a:gd name="connsiteX4" fmla="*/ 386823 w 398161"/>
                <a:gd name="connsiteY4" fmla="*/ 265535 h 398632"/>
                <a:gd name="connsiteX5" fmla="*/ 265324 w 398161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61" h="398632">
                  <a:moveTo>
                    <a:pt x="265324" y="11408"/>
                  </a:moveTo>
                  <a:cubicBezTo>
                    <a:pt x="161665" y="-25206"/>
                    <a:pt x="47978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2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282" y="161779"/>
                    <a:pt x="368917" y="48060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8D174A4-5398-944F-B5AE-AFAB33C31F6C}"/>
                </a:ext>
              </a:extLst>
            </p:cNvPr>
            <p:cNvSpPr/>
            <p:nvPr/>
          </p:nvSpPr>
          <p:spPr>
            <a:xfrm>
              <a:off x="4536252" y="5412900"/>
              <a:ext cx="407881" cy="408717"/>
            </a:xfrm>
            <a:custGeom>
              <a:avLst/>
              <a:gdLst>
                <a:gd name="connsiteX0" fmla="*/ 0 w 407881"/>
                <a:gd name="connsiteY0" fmla="*/ 144494 h 408717"/>
                <a:gd name="connsiteX1" fmla="*/ 7802 w 407881"/>
                <a:gd name="connsiteY1" fmla="*/ 122205 h 408717"/>
                <a:gd name="connsiteX2" fmla="*/ 141003 w 407881"/>
                <a:gd name="connsiteY2" fmla="*/ 169830 h 408717"/>
                <a:gd name="connsiteX3" fmla="*/ 162220 w 407881"/>
                <a:gd name="connsiteY3" fmla="*/ 145066 h 408717"/>
                <a:gd name="connsiteX4" fmla="*/ 101328 w 407881"/>
                <a:gd name="connsiteY4" fmla="*/ 17812 h 408717"/>
                <a:gd name="connsiteX5" fmla="*/ 122640 w 407881"/>
                <a:gd name="connsiteY5" fmla="*/ 7620 h 408717"/>
                <a:gd name="connsiteX6" fmla="*/ 183342 w 407881"/>
                <a:gd name="connsiteY6" fmla="*/ 134588 h 408717"/>
                <a:gd name="connsiteX7" fmla="*/ 216452 w 407881"/>
                <a:gd name="connsiteY7" fmla="*/ 132779 h 408717"/>
                <a:gd name="connsiteX8" fmla="*/ 263168 w 407881"/>
                <a:gd name="connsiteY8" fmla="*/ 0 h 408717"/>
                <a:gd name="connsiteX9" fmla="*/ 285431 w 407881"/>
                <a:gd name="connsiteY9" fmla="*/ 7905 h 408717"/>
                <a:gd name="connsiteX10" fmla="*/ 238621 w 407881"/>
                <a:gd name="connsiteY10" fmla="*/ 141255 h 408717"/>
                <a:gd name="connsiteX11" fmla="*/ 262597 w 407881"/>
                <a:gd name="connsiteY11" fmla="*/ 163544 h 408717"/>
                <a:gd name="connsiteX12" fmla="*/ 390090 w 407881"/>
                <a:gd name="connsiteY12" fmla="*/ 102489 h 408717"/>
                <a:gd name="connsiteX13" fmla="*/ 400270 w 407881"/>
                <a:gd name="connsiteY13" fmla="*/ 123825 h 408717"/>
                <a:gd name="connsiteX14" fmla="*/ 272302 w 407881"/>
                <a:gd name="connsiteY14" fmla="*/ 185071 h 408717"/>
                <a:gd name="connsiteX15" fmla="*/ 273063 w 407881"/>
                <a:gd name="connsiteY15" fmla="*/ 216884 h 408717"/>
                <a:gd name="connsiteX16" fmla="*/ 407881 w 407881"/>
                <a:gd name="connsiteY16" fmla="*/ 264509 h 408717"/>
                <a:gd name="connsiteX17" fmla="*/ 399985 w 407881"/>
                <a:gd name="connsiteY17" fmla="*/ 286798 h 408717"/>
                <a:gd name="connsiteX18" fmla="*/ 264690 w 407881"/>
                <a:gd name="connsiteY18" fmla="*/ 239173 h 408717"/>
                <a:gd name="connsiteX19" fmla="*/ 243758 w 407881"/>
                <a:gd name="connsiteY19" fmla="*/ 261461 h 408717"/>
                <a:gd name="connsiteX20" fmla="*/ 305983 w 407881"/>
                <a:gd name="connsiteY20" fmla="*/ 391763 h 408717"/>
                <a:gd name="connsiteX21" fmla="*/ 284765 w 407881"/>
                <a:gd name="connsiteY21" fmla="*/ 401955 h 408717"/>
                <a:gd name="connsiteX22" fmla="*/ 222827 w 407881"/>
                <a:gd name="connsiteY22" fmla="*/ 270700 h 408717"/>
                <a:gd name="connsiteX23" fmla="*/ 192761 w 407881"/>
                <a:gd name="connsiteY23" fmla="*/ 272129 h 408717"/>
                <a:gd name="connsiteX24" fmla="*/ 144714 w 407881"/>
                <a:gd name="connsiteY24" fmla="*/ 408718 h 408717"/>
                <a:gd name="connsiteX25" fmla="*/ 122450 w 407881"/>
                <a:gd name="connsiteY25" fmla="*/ 400907 h 408717"/>
                <a:gd name="connsiteX26" fmla="*/ 170022 w 407881"/>
                <a:gd name="connsiteY26" fmla="*/ 264509 h 408717"/>
                <a:gd name="connsiteX27" fmla="*/ 146997 w 407881"/>
                <a:gd name="connsiteY27" fmla="*/ 244602 h 408717"/>
                <a:gd name="connsiteX28" fmla="*/ 17982 w 407881"/>
                <a:gd name="connsiteY28" fmla="*/ 306514 h 408717"/>
                <a:gd name="connsiteX29" fmla="*/ 7707 w 407881"/>
                <a:gd name="connsiteY29" fmla="*/ 285179 h 408717"/>
                <a:gd name="connsiteX30" fmla="*/ 137007 w 407881"/>
                <a:gd name="connsiteY30" fmla="*/ 223266 h 408717"/>
                <a:gd name="connsiteX31" fmla="*/ 134438 w 407881"/>
                <a:gd name="connsiteY31" fmla="*/ 191928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7881" h="408717">
                  <a:moveTo>
                    <a:pt x="0" y="144494"/>
                  </a:moveTo>
                  <a:lnTo>
                    <a:pt x="7802" y="122205"/>
                  </a:lnTo>
                  <a:lnTo>
                    <a:pt x="141003" y="169830"/>
                  </a:lnTo>
                  <a:cubicBezTo>
                    <a:pt x="146103" y="160068"/>
                    <a:pt x="153362" y="151599"/>
                    <a:pt x="162220" y="145066"/>
                  </a:cubicBezTo>
                  <a:lnTo>
                    <a:pt x="101328" y="17812"/>
                  </a:lnTo>
                  <a:lnTo>
                    <a:pt x="122640" y="7620"/>
                  </a:lnTo>
                  <a:lnTo>
                    <a:pt x="183342" y="134588"/>
                  </a:lnTo>
                  <a:cubicBezTo>
                    <a:pt x="194074" y="131359"/>
                    <a:pt x="205425" y="130740"/>
                    <a:pt x="216452" y="132779"/>
                  </a:cubicBezTo>
                  <a:lnTo>
                    <a:pt x="263168" y="0"/>
                  </a:lnTo>
                  <a:lnTo>
                    <a:pt x="285431" y="7905"/>
                  </a:lnTo>
                  <a:lnTo>
                    <a:pt x="238621" y="141255"/>
                  </a:lnTo>
                  <a:cubicBezTo>
                    <a:pt x="248278" y="146656"/>
                    <a:pt x="256498" y="154305"/>
                    <a:pt x="262597" y="163544"/>
                  </a:cubicBezTo>
                  <a:lnTo>
                    <a:pt x="390090" y="102489"/>
                  </a:lnTo>
                  <a:lnTo>
                    <a:pt x="400270" y="123825"/>
                  </a:lnTo>
                  <a:lnTo>
                    <a:pt x="272302" y="185071"/>
                  </a:lnTo>
                  <a:cubicBezTo>
                    <a:pt x="274985" y="195482"/>
                    <a:pt x="275242" y="206359"/>
                    <a:pt x="273063" y="216884"/>
                  </a:cubicBezTo>
                  <a:lnTo>
                    <a:pt x="407881" y="264509"/>
                  </a:lnTo>
                  <a:lnTo>
                    <a:pt x="399985" y="286798"/>
                  </a:lnTo>
                  <a:lnTo>
                    <a:pt x="264690" y="239173"/>
                  </a:lnTo>
                  <a:cubicBezTo>
                    <a:pt x="259438" y="248050"/>
                    <a:pt x="252293" y="255661"/>
                    <a:pt x="243758" y="261461"/>
                  </a:cubicBezTo>
                  <a:lnTo>
                    <a:pt x="305983" y="391763"/>
                  </a:lnTo>
                  <a:lnTo>
                    <a:pt x="284765" y="401955"/>
                  </a:lnTo>
                  <a:lnTo>
                    <a:pt x="222827" y="270700"/>
                  </a:lnTo>
                  <a:cubicBezTo>
                    <a:pt x="213027" y="273329"/>
                    <a:pt x="202770" y="273815"/>
                    <a:pt x="192761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022" y="264509"/>
                  </a:lnTo>
                  <a:cubicBezTo>
                    <a:pt x="160993" y="259623"/>
                    <a:pt x="153134" y="252832"/>
                    <a:pt x="146997" y="244602"/>
                  </a:cubicBezTo>
                  <a:lnTo>
                    <a:pt x="17982" y="306514"/>
                  </a:lnTo>
                  <a:lnTo>
                    <a:pt x="7707" y="285179"/>
                  </a:lnTo>
                  <a:lnTo>
                    <a:pt x="137007" y="223266"/>
                  </a:lnTo>
                  <a:cubicBezTo>
                    <a:pt x="133820" y="213140"/>
                    <a:pt x="132944" y="202435"/>
                    <a:pt x="134438" y="19192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501F6620-02EF-6743-BE37-D01349C28BA8}"/>
                </a:ext>
              </a:extLst>
            </p:cNvPr>
            <p:cNvSpPr/>
            <p:nvPr/>
          </p:nvSpPr>
          <p:spPr>
            <a:xfrm>
              <a:off x="4403145" y="5277523"/>
              <a:ext cx="674379" cy="671920"/>
            </a:xfrm>
            <a:custGeom>
              <a:avLst/>
              <a:gdLst>
                <a:gd name="connsiteX0" fmla="*/ 407977 w 674379"/>
                <a:gd name="connsiteY0" fmla="*/ 137283 h 671920"/>
                <a:gd name="connsiteX1" fmla="*/ 537401 w 674379"/>
                <a:gd name="connsiteY1" fmla="*/ 407992 h 671920"/>
                <a:gd name="connsiteX2" fmla="*/ 266993 w 674379"/>
                <a:gd name="connsiteY2" fmla="*/ 537561 h 671920"/>
                <a:gd name="connsiteX3" fmla="*/ 137568 w 674379"/>
                <a:gd name="connsiteY3" fmla="*/ 266851 h 671920"/>
                <a:gd name="connsiteX4" fmla="*/ 137578 w 674379"/>
                <a:gd name="connsiteY4" fmla="*/ 266822 h 671920"/>
                <a:gd name="connsiteX5" fmla="*/ 407977 w 674379"/>
                <a:gd name="connsiteY5" fmla="*/ 137283 h 671920"/>
                <a:gd name="connsiteX6" fmla="*/ 674379 w 674379"/>
                <a:gd name="connsiteY6" fmla="*/ 334354 h 671920"/>
                <a:gd name="connsiteX7" fmla="*/ 449269 w 674379"/>
                <a:gd name="connsiteY7" fmla="*/ 19172 h 671920"/>
                <a:gd name="connsiteX8" fmla="*/ 449269 w 674379"/>
                <a:gd name="connsiteY8" fmla="*/ 19172 h 671920"/>
                <a:gd name="connsiteX9" fmla="*/ 19038 w 674379"/>
                <a:gd name="connsiteY9" fmla="*/ 226008 h 671920"/>
                <a:gd name="connsiteX10" fmla="*/ 0 w 674379"/>
                <a:gd name="connsiteY10" fmla="*/ 334354 h 671920"/>
                <a:gd name="connsiteX11" fmla="*/ 0 w 674379"/>
                <a:gd name="connsiteY11" fmla="*/ 334354 h 671920"/>
                <a:gd name="connsiteX12" fmla="*/ 337190 w 674379"/>
                <a:gd name="connsiteY12" fmla="*/ 671920 h 671920"/>
                <a:gd name="connsiteX13" fmla="*/ 674379 w 674379"/>
                <a:gd name="connsiteY13" fmla="*/ 334354 h 6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4379" h="671920">
                  <a:moveTo>
                    <a:pt x="407977" y="137283"/>
                  </a:moveTo>
                  <a:cubicBezTo>
                    <a:pt x="518391" y="176259"/>
                    <a:pt x="576334" y="297455"/>
                    <a:pt x="537401" y="407992"/>
                  </a:cubicBezTo>
                  <a:cubicBezTo>
                    <a:pt x="498468" y="518530"/>
                    <a:pt x="377407" y="576537"/>
                    <a:pt x="266993" y="537561"/>
                  </a:cubicBezTo>
                  <a:cubicBezTo>
                    <a:pt x="156578" y="498585"/>
                    <a:pt x="98636" y="377388"/>
                    <a:pt x="137568" y="266851"/>
                  </a:cubicBezTo>
                  <a:cubicBezTo>
                    <a:pt x="137568" y="266842"/>
                    <a:pt x="137578" y="266832"/>
                    <a:pt x="137578" y="266822"/>
                  </a:cubicBezTo>
                  <a:cubicBezTo>
                    <a:pt x="176568" y="156342"/>
                    <a:pt x="297581" y="98363"/>
                    <a:pt x="407977" y="137283"/>
                  </a:cubicBezTo>
                  <a:moveTo>
                    <a:pt x="674379" y="334354"/>
                  </a:moveTo>
                  <a:cubicBezTo>
                    <a:pt x="673038" y="192346"/>
                    <a:pt x="583060" y="66369"/>
                    <a:pt x="449269" y="19172"/>
                  </a:cubicBezTo>
                  <a:lnTo>
                    <a:pt x="449269" y="19172"/>
                  </a:lnTo>
                  <a:cubicBezTo>
                    <a:pt x="273415" y="-42645"/>
                    <a:pt x="80796" y="49957"/>
                    <a:pt x="19038" y="226008"/>
                  </a:cubicBezTo>
                  <a:cubicBezTo>
                    <a:pt x="6822" y="260841"/>
                    <a:pt x="390" y="297436"/>
                    <a:pt x="0" y="334354"/>
                  </a:cubicBezTo>
                  <a:moveTo>
                    <a:pt x="0" y="334354"/>
                  </a:moveTo>
                  <a:cubicBezTo>
                    <a:pt x="0" y="520788"/>
                    <a:pt x="150965" y="671920"/>
                    <a:pt x="337190" y="671920"/>
                  </a:cubicBezTo>
                  <a:cubicBezTo>
                    <a:pt x="523415" y="671920"/>
                    <a:pt x="674379" y="520788"/>
                    <a:pt x="674379" y="334354"/>
                  </a:cubicBezTo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BF14DA9-DB22-6B4B-8110-BF74E9903433}"/>
                </a:ext>
              </a:extLst>
            </p:cNvPr>
            <p:cNvSpPr/>
            <p:nvPr/>
          </p:nvSpPr>
          <p:spPr>
            <a:xfrm>
              <a:off x="4708081" y="5582445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3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2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513C7F5-7909-3E45-B733-57A45507AA51}"/>
                </a:ext>
              </a:extLst>
            </p:cNvPr>
            <p:cNvSpPr/>
            <p:nvPr/>
          </p:nvSpPr>
          <p:spPr>
            <a:xfrm>
              <a:off x="4312568" y="5208935"/>
              <a:ext cx="856104" cy="402941"/>
            </a:xfrm>
            <a:custGeom>
              <a:avLst/>
              <a:gdLst>
                <a:gd name="connsiteX0" fmla="*/ 0 w 856104"/>
                <a:gd name="connsiteY0" fmla="*/ 402942 h 402941"/>
                <a:gd name="connsiteX1" fmla="*/ 159651 w 856104"/>
                <a:gd name="connsiteY1" fmla="*/ 402942 h 402941"/>
                <a:gd name="connsiteX2" fmla="*/ 173733 w 856104"/>
                <a:gd name="connsiteY2" fmla="*/ 339505 h 402941"/>
                <a:gd name="connsiteX3" fmla="*/ 517468 w 856104"/>
                <a:gd name="connsiteY3" fmla="*/ 174551 h 402941"/>
                <a:gd name="connsiteX4" fmla="*/ 696262 w 856104"/>
                <a:gd name="connsiteY4" fmla="*/ 402942 h 402941"/>
                <a:gd name="connsiteX5" fmla="*/ 856104 w 856104"/>
                <a:gd name="connsiteY5" fmla="*/ 402942 h 402941"/>
                <a:gd name="connsiteX6" fmla="*/ 401773 w 856104"/>
                <a:gd name="connsiteY6" fmla="*/ 825 h 402941"/>
                <a:gd name="connsiteX7" fmla="*/ 23691 w 856104"/>
                <a:gd name="connsiteY7" fmla="*/ 286546 h 402941"/>
                <a:gd name="connsiteX8" fmla="*/ 0 w 856104"/>
                <a:gd name="connsiteY8" fmla="*/ 402942 h 40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104" h="402941">
                  <a:moveTo>
                    <a:pt x="0" y="402942"/>
                  </a:moveTo>
                  <a:lnTo>
                    <a:pt x="159651" y="402942"/>
                  </a:lnTo>
                  <a:cubicBezTo>
                    <a:pt x="161716" y="381292"/>
                    <a:pt x="166445" y="359984"/>
                    <a:pt x="173733" y="339505"/>
                  </a:cubicBezTo>
                  <a:cubicBezTo>
                    <a:pt x="223150" y="198926"/>
                    <a:pt x="377045" y="125069"/>
                    <a:pt x="517468" y="174551"/>
                  </a:cubicBezTo>
                  <a:cubicBezTo>
                    <a:pt x="616361" y="209394"/>
                    <a:pt x="686101" y="298481"/>
                    <a:pt x="696262" y="402942"/>
                  </a:cubicBezTo>
                  <a:lnTo>
                    <a:pt x="856104" y="402942"/>
                  </a:lnTo>
                  <a:cubicBezTo>
                    <a:pt x="841566" y="166293"/>
                    <a:pt x="638149" y="-13739"/>
                    <a:pt x="401773" y="825"/>
                  </a:cubicBezTo>
                  <a:cubicBezTo>
                    <a:pt x="229858" y="11407"/>
                    <a:pt x="80965" y="123935"/>
                    <a:pt x="23691" y="286546"/>
                  </a:cubicBezTo>
                  <a:cubicBezTo>
                    <a:pt x="10388" y="324046"/>
                    <a:pt x="2413" y="363223"/>
                    <a:pt x="0" y="402942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F09230C-41FE-5D45-86C0-C26F134E01C1}"/>
                </a:ext>
              </a:extLst>
            </p:cNvPr>
            <p:cNvSpPr/>
            <p:nvPr/>
          </p:nvSpPr>
          <p:spPr>
            <a:xfrm>
              <a:off x="7965747" y="5239705"/>
              <a:ext cx="749362" cy="750201"/>
            </a:xfrm>
            <a:custGeom>
              <a:avLst/>
              <a:gdLst>
                <a:gd name="connsiteX0" fmla="*/ 453324 w 749362"/>
                <a:gd name="connsiteY0" fmla="*/ 152811 h 750201"/>
                <a:gd name="connsiteX1" fmla="*/ 597334 w 749362"/>
                <a:gd name="connsiteY1" fmla="*/ 453572 h 750201"/>
                <a:gd name="connsiteX2" fmla="*/ 296907 w 749362"/>
                <a:gd name="connsiteY2" fmla="*/ 597743 h 750201"/>
                <a:gd name="connsiteX3" fmla="*/ 152898 w 749362"/>
                <a:gd name="connsiteY3" fmla="*/ 296981 h 750201"/>
                <a:gd name="connsiteX4" fmla="*/ 152955 w 749362"/>
                <a:gd name="connsiteY4" fmla="*/ 296829 h 750201"/>
                <a:gd name="connsiteX5" fmla="*/ 453324 w 749362"/>
                <a:gd name="connsiteY5" fmla="*/ 152811 h 750201"/>
                <a:gd name="connsiteX6" fmla="*/ 499564 w 749362"/>
                <a:gd name="connsiteY6" fmla="*/ 21557 h 750201"/>
                <a:gd name="connsiteX7" fmla="*/ 21533 w 749362"/>
                <a:gd name="connsiteY7" fmla="*/ 250080 h 750201"/>
                <a:gd name="connsiteX8" fmla="*/ 249792 w 749362"/>
                <a:gd name="connsiteY8" fmla="*/ 728645 h 750201"/>
                <a:gd name="connsiteX9" fmla="*/ 727833 w 749362"/>
                <a:gd name="connsiteY9" fmla="*/ 500121 h 750201"/>
                <a:gd name="connsiteX10" fmla="*/ 727909 w 749362"/>
                <a:gd name="connsiteY10" fmla="*/ 499902 h 750201"/>
                <a:gd name="connsiteX11" fmla="*/ 499564 w 749362"/>
                <a:gd name="connsiteY11" fmla="*/ 21557 h 75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62" h="750201">
                  <a:moveTo>
                    <a:pt x="453324" y="152811"/>
                  </a:moveTo>
                  <a:cubicBezTo>
                    <a:pt x="576050" y="196054"/>
                    <a:pt x="640529" y="330710"/>
                    <a:pt x="597334" y="453572"/>
                  </a:cubicBezTo>
                  <a:cubicBezTo>
                    <a:pt x="554139" y="576435"/>
                    <a:pt x="419634" y="640977"/>
                    <a:pt x="296907" y="597743"/>
                  </a:cubicBezTo>
                  <a:cubicBezTo>
                    <a:pt x="174181" y="554499"/>
                    <a:pt x="109712" y="419844"/>
                    <a:pt x="152898" y="296981"/>
                  </a:cubicBezTo>
                  <a:cubicBezTo>
                    <a:pt x="152917" y="296934"/>
                    <a:pt x="152936" y="296877"/>
                    <a:pt x="152955" y="296829"/>
                  </a:cubicBezTo>
                  <a:cubicBezTo>
                    <a:pt x="196293" y="174128"/>
                    <a:pt x="330664" y="109701"/>
                    <a:pt x="453324" y="152811"/>
                  </a:cubicBezTo>
                  <a:moveTo>
                    <a:pt x="499564" y="21557"/>
                  </a:moveTo>
                  <a:cubicBezTo>
                    <a:pt x="304529" y="-47490"/>
                    <a:pt x="90502" y="54818"/>
                    <a:pt x="21533" y="250080"/>
                  </a:cubicBezTo>
                  <a:cubicBezTo>
                    <a:pt x="-47437" y="445333"/>
                    <a:pt x="54757" y="659598"/>
                    <a:pt x="249792" y="728645"/>
                  </a:cubicBezTo>
                  <a:cubicBezTo>
                    <a:pt x="444837" y="797692"/>
                    <a:pt x="658863" y="695384"/>
                    <a:pt x="727833" y="500121"/>
                  </a:cubicBezTo>
                  <a:cubicBezTo>
                    <a:pt x="727861" y="500055"/>
                    <a:pt x="727881" y="499978"/>
                    <a:pt x="727909" y="499902"/>
                  </a:cubicBezTo>
                  <a:cubicBezTo>
                    <a:pt x="796726" y="304687"/>
                    <a:pt x="694513" y="90575"/>
                    <a:pt x="499564" y="21557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0060FC7-FD7B-D443-A54E-0CCA6192E91A}"/>
                </a:ext>
              </a:extLst>
            </p:cNvPr>
            <p:cNvSpPr/>
            <p:nvPr/>
          </p:nvSpPr>
          <p:spPr>
            <a:xfrm>
              <a:off x="8141663" y="5415589"/>
              <a:ext cx="398161" cy="398632"/>
            </a:xfrm>
            <a:custGeom>
              <a:avLst/>
              <a:gdLst>
                <a:gd name="connsiteX0" fmla="*/ 265324 w 398161"/>
                <a:gd name="connsiteY0" fmla="*/ 11408 h 398632"/>
                <a:gd name="connsiteX1" fmla="*/ 11395 w 398161"/>
                <a:gd name="connsiteY1" fmla="*/ 133014 h 398632"/>
                <a:gd name="connsiteX2" fmla="*/ 132865 w 398161"/>
                <a:gd name="connsiteY2" fmla="*/ 387226 h 398632"/>
                <a:gd name="connsiteX3" fmla="*/ 386794 w 398161"/>
                <a:gd name="connsiteY3" fmla="*/ 265621 h 398632"/>
                <a:gd name="connsiteX4" fmla="*/ 386823 w 398161"/>
                <a:gd name="connsiteY4" fmla="*/ 265535 h 398632"/>
                <a:gd name="connsiteX5" fmla="*/ 265324 w 398161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61" h="398632">
                  <a:moveTo>
                    <a:pt x="265324" y="11408"/>
                  </a:moveTo>
                  <a:cubicBezTo>
                    <a:pt x="161665" y="-25206"/>
                    <a:pt x="47978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1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282" y="161779"/>
                    <a:pt x="368917" y="48060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5BD0E9-BEA5-484E-B676-A19CABDF593C}"/>
                </a:ext>
              </a:extLst>
            </p:cNvPr>
            <p:cNvSpPr/>
            <p:nvPr/>
          </p:nvSpPr>
          <p:spPr>
            <a:xfrm>
              <a:off x="8136494" y="5412900"/>
              <a:ext cx="408357" cy="408717"/>
            </a:xfrm>
            <a:custGeom>
              <a:avLst/>
              <a:gdLst>
                <a:gd name="connsiteX0" fmla="*/ 0 w 408357"/>
                <a:gd name="connsiteY0" fmla="*/ 144494 h 408717"/>
                <a:gd name="connsiteX1" fmla="*/ 7897 w 408357"/>
                <a:gd name="connsiteY1" fmla="*/ 122205 h 408717"/>
                <a:gd name="connsiteX2" fmla="*/ 141574 w 408357"/>
                <a:gd name="connsiteY2" fmla="*/ 169830 h 408717"/>
                <a:gd name="connsiteX3" fmla="*/ 162696 w 408357"/>
                <a:gd name="connsiteY3" fmla="*/ 145066 h 408717"/>
                <a:gd name="connsiteX4" fmla="*/ 101899 w 408357"/>
                <a:gd name="connsiteY4" fmla="*/ 17812 h 408717"/>
                <a:gd name="connsiteX5" fmla="*/ 123116 w 408357"/>
                <a:gd name="connsiteY5" fmla="*/ 7620 h 408717"/>
                <a:gd name="connsiteX6" fmla="*/ 183913 w 408357"/>
                <a:gd name="connsiteY6" fmla="*/ 134588 h 408717"/>
                <a:gd name="connsiteX7" fmla="*/ 216928 w 408357"/>
                <a:gd name="connsiteY7" fmla="*/ 132779 h 408717"/>
                <a:gd name="connsiteX8" fmla="*/ 263643 w 408357"/>
                <a:gd name="connsiteY8" fmla="*/ 0 h 408717"/>
                <a:gd name="connsiteX9" fmla="*/ 285907 w 408357"/>
                <a:gd name="connsiteY9" fmla="*/ 7905 h 408717"/>
                <a:gd name="connsiteX10" fmla="*/ 239096 w 408357"/>
                <a:gd name="connsiteY10" fmla="*/ 141255 h 408717"/>
                <a:gd name="connsiteX11" fmla="*/ 263072 w 408357"/>
                <a:gd name="connsiteY11" fmla="*/ 163544 h 408717"/>
                <a:gd name="connsiteX12" fmla="*/ 390565 w 408357"/>
                <a:gd name="connsiteY12" fmla="*/ 102489 h 408717"/>
                <a:gd name="connsiteX13" fmla="*/ 400841 w 408357"/>
                <a:gd name="connsiteY13" fmla="*/ 123825 h 408717"/>
                <a:gd name="connsiteX14" fmla="*/ 272777 w 408357"/>
                <a:gd name="connsiteY14" fmla="*/ 185071 h 408717"/>
                <a:gd name="connsiteX15" fmla="*/ 273634 w 408357"/>
                <a:gd name="connsiteY15" fmla="*/ 216884 h 408717"/>
                <a:gd name="connsiteX16" fmla="*/ 408357 w 408357"/>
                <a:gd name="connsiteY16" fmla="*/ 264509 h 408717"/>
                <a:gd name="connsiteX17" fmla="*/ 400555 w 408357"/>
                <a:gd name="connsiteY17" fmla="*/ 286798 h 408717"/>
                <a:gd name="connsiteX18" fmla="*/ 265166 w 408357"/>
                <a:gd name="connsiteY18" fmla="*/ 239173 h 408717"/>
                <a:gd name="connsiteX19" fmla="*/ 244234 w 408357"/>
                <a:gd name="connsiteY19" fmla="*/ 261461 h 408717"/>
                <a:gd name="connsiteX20" fmla="*/ 306553 w 408357"/>
                <a:gd name="connsiteY20" fmla="*/ 391763 h 408717"/>
                <a:gd name="connsiteX21" fmla="*/ 285241 w 408357"/>
                <a:gd name="connsiteY21" fmla="*/ 401955 h 408717"/>
                <a:gd name="connsiteX22" fmla="*/ 222827 w 408357"/>
                <a:gd name="connsiteY22" fmla="*/ 270700 h 408717"/>
                <a:gd name="connsiteX23" fmla="*/ 192857 w 408357"/>
                <a:gd name="connsiteY23" fmla="*/ 272129 h 408717"/>
                <a:gd name="connsiteX24" fmla="*/ 144714 w 408357"/>
                <a:gd name="connsiteY24" fmla="*/ 408718 h 408717"/>
                <a:gd name="connsiteX25" fmla="*/ 122450 w 408357"/>
                <a:gd name="connsiteY25" fmla="*/ 400907 h 408717"/>
                <a:gd name="connsiteX26" fmla="*/ 170498 w 408357"/>
                <a:gd name="connsiteY26" fmla="*/ 264509 h 408717"/>
                <a:gd name="connsiteX27" fmla="*/ 147473 w 408357"/>
                <a:gd name="connsiteY27" fmla="*/ 244602 h 408717"/>
                <a:gd name="connsiteX28" fmla="*/ 17792 w 408357"/>
                <a:gd name="connsiteY28" fmla="*/ 306800 h 408717"/>
                <a:gd name="connsiteX29" fmla="*/ 7611 w 408357"/>
                <a:gd name="connsiteY29" fmla="*/ 285464 h 408717"/>
                <a:gd name="connsiteX30" fmla="*/ 136817 w 408357"/>
                <a:gd name="connsiteY30" fmla="*/ 223551 h 408717"/>
                <a:gd name="connsiteX31" fmla="*/ 134248 w 408357"/>
                <a:gd name="connsiteY31" fmla="*/ 192214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8357" h="408717">
                  <a:moveTo>
                    <a:pt x="0" y="144494"/>
                  </a:moveTo>
                  <a:lnTo>
                    <a:pt x="7897" y="122205"/>
                  </a:lnTo>
                  <a:lnTo>
                    <a:pt x="141574" y="169830"/>
                  </a:lnTo>
                  <a:cubicBezTo>
                    <a:pt x="146607" y="160058"/>
                    <a:pt x="153838" y="151581"/>
                    <a:pt x="162696" y="145066"/>
                  </a:cubicBezTo>
                  <a:lnTo>
                    <a:pt x="101899" y="17812"/>
                  </a:lnTo>
                  <a:lnTo>
                    <a:pt x="123116" y="7620"/>
                  </a:lnTo>
                  <a:lnTo>
                    <a:pt x="183913" y="134588"/>
                  </a:lnTo>
                  <a:cubicBezTo>
                    <a:pt x="194617" y="131359"/>
                    <a:pt x="205939" y="130740"/>
                    <a:pt x="216928" y="132779"/>
                  </a:cubicBezTo>
                  <a:lnTo>
                    <a:pt x="263643" y="0"/>
                  </a:lnTo>
                  <a:lnTo>
                    <a:pt x="285907" y="7905"/>
                  </a:lnTo>
                  <a:lnTo>
                    <a:pt x="239096" y="141255"/>
                  </a:lnTo>
                  <a:cubicBezTo>
                    <a:pt x="248754" y="146656"/>
                    <a:pt x="256974" y="154305"/>
                    <a:pt x="263072" y="163544"/>
                  </a:cubicBezTo>
                  <a:lnTo>
                    <a:pt x="390565" y="102489"/>
                  </a:lnTo>
                  <a:lnTo>
                    <a:pt x="400841" y="123825"/>
                  </a:lnTo>
                  <a:lnTo>
                    <a:pt x="272777" y="185071"/>
                  </a:lnTo>
                  <a:cubicBezTo>
                    <a:pt x="275489" y="195472"/>
                    <a:pt x="275784" y="206350"/>
                    <a:pt x="273634" y="216884"/>
                  </a:cubicBezTo>
                  <a:lnTo>
                    <a:pt x="408357" y="264509"/>
                  </a:lnTo>
                  <a:lnTo>
                    <a:pt x="400555" y="286798"/>
                  </a:lnTo>
                  <a:lnTo>
                    <a:pt x="265166" y="239173"/>
                  </a:lnTo>
                  <a:cubicBezTo>
                    <a:pt x="259914" y="248050"/>
                    <a:pt x="252769" y="255661"/>
                    <a:pt x="244234" y="261461"/>
                  </a:cubicBezTo>
                  <a:lnTo>
                    <a:pt x="306553" y="391763"/>
                  </a:lnTo>
                  <a:lnTo>
                    <a:pt x="285241" y="401955"/>
                  </a:lnTo>
                  <a:lnTo>
                    <a:pt x="222827" y="270700"/>
                  </a:lnTo>
                  <a:cubicBezTo>
                    <a:pt x="213056" y="273320"/>
                    <a:pt x="202837" y="273815"/>
                    <a:pt x="192857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498" y="264509"/>
                  </a:lnTo>
                  <a:cubicBezTo>
                    <a:pt x="161468" y="259623"/>
                    <a:pt x="153610" y="252832"/>
                    <a:pt x="147473" y="244602"/>
                  </a:cubicBezTo>
                  <a:lnTo>
                    <a:pt x="17792" y="306800"/>
                  </a:lnTo>
                  <a:lnTo>
                    <a:pt x="7611" y="285464"/>
                  </a:lnTo>
                  <a:lnTo>
                    <a:pt x="136817" y="223551"/>
                  </a:lnTo>
                  <a:cubicBezTo>
                    <a:pt x="133629" y="213427"/>
                    <a:pt x="132754" y="202720"/>
                    <a:pt x="134248" y="192214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9EB3995-77E6-D148-9516-8E3057658D0F}"/>
                </a:ext>
              </a:extLst>
            </p:cNvPr>
            <p:cNvSpPr/>
            <p:nvPr/>
          </p:nvSpPr>
          <p:spPr>
            <a:xfrm>
              <a:off x="8003900" y="5277415"/>
              <a:ext cx="674372" cy="675124"/>
            </a:xfrm>
            <a:custGeom>
              <a:avLst/>
              <a:gdLst>
                <a:gd name="connsiteX0" fmla="*/ 407369 w 674372"/>
                <a:gd name="connsiteY0" fmla="*/ 137390 h 675124"/>
                <a:gd name="connsiteX1" fmla="*/ 537136 w 674372"/>
                <a:gd name="connsiteY1" fmla="*/ 407938 h 675124"/>
                <a:gd name="connsiteX2" fmla="*/ 266889 w 674372"/>
                <a:gd name="connsiteY2" fmla="*/ 537849 h 675124"/>
                <a:gd name="connsiteX3" fmla="*/ 137122 w 674372"/>
                <a:gd name="connsiteY3" fmla="*/ 267301 h 675124"/>
                <a:gd name="connsiteX4" fmla="*/ 137256 w 674372"/>
                <a:gd name="connsiteY4" fmla="*/ 266930 h 675124"/>
                <a:gd name="connsiteX5" fmla="*/ 407654 w 674372"/>
                <a:gd name="connsiteY5" fmla="*/ 137390 h 675124"/>
                <a:gd name="connsiteX6" fmla="*/ 449232 w 674372"/>
                <a:gd name="connsiteY6" fmla="*/ 19280 h 675124"/>
                <a:gd name="connsiteX7" fmla="*/ 19258 w 674372"/>
                <a:gd name="connsiteY7" fmla="*/ 225391 h 675124"/>
                <a:gd name="connsiteX8" fmla="*/ 225140 w 674372"/>
                <a:gd name="connsiteY8" fmla="*/ 655845 h 675124"/>
                <a:gd name="connsiteX9" fmla="*/ 655114 w 674372"/>
                <a:gd name="connsiteY9" fmla="*/ 449734 h 675124"/>
                <a:gd name="connsiteX10" fmla="*/ 655123 w 674372"/>
                <a:gd name="connsiteY10" fmla="*/ 449715 h 675124"/>
                <a:gd name="connsiteX11" fmla="*/ 449232 w 674372"/>
                <a:gd name="connsiteY11" fmla="*/ 19280 h 6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4372" h="675124">
                  <a:moveTo>
                    <a:pt x="407369" y="137390"/>
                  </a:moveTo>
                  <a:cubicBezTo>
                    <a:pt x="517831" y="176223"/>
                    <a:pt x="575926" y="297352"/>
                    <a:pt x="537136" y="407938"/>
                  </a:cubicBezTo>
                  <a:cubicBezTo>
                    <a:pt x="498346" y="518523"/>
                    <a:pt x="377351" y="576683"/>
                    <a:pt x="266889" y="537849"/>
                  </a:cubicBezTo>
                  <a:cubicBezTo>
                    <a:pt x="156437" y="499016"/>
                    <a:pt x="98332" y="377886"/>
                    <a:pt x="137122" y="267301"/>
                  </a:cubicBezTo>
                  <a:cubicBezTo>
                    <a:pt x="137170" y="267177"/>
                    <a:pt x="137208" y="267054"/>
                    <a:pt x="137256" y="266930"/>
                  </a:cubicBezTo>
                  <a:cubicBezTo>
                    <a:pt x="176322" y="156526"/>
                    <a:pt x="297269" y="98585"/>
                    <a:pt x="407654" y="137390"/>
                  </a:cubicBezTo>
                  <a:moveTo>
                    <a:pt x="449232" y="19280"/>
                  </a:moveTo>
                  <a:cubicBezTo>
                    <a:pt x="273644" y="-42671"/>
                    <a:pt x="81140" y="49608"/>
                    <a:pt x="19258" y="225391"/>
                  </a:cubicBezTo>
                  <a:cubicBezTo>
                    <a:pt x="-42623" y="401175"/>
                    <a:pt x="49552" y="593894"/>
                    <a:pt x="225140" y="655845"/>
                  </a:cubicBezTo>
                  <a:cubicBezTo>
                    <a:pt x="400728" y="717796"/>
                    <a:pt x="593232" y="625517"/>
                    <a:pt x="655114" y="449734"/>
                  </a:cubicBezTo>
                  <a:cubicBezTo>
                    <a:pt x="655123" y="449724"/>
                    <a:pt x="655123" y="449724"/>
                    <a:pt x="655123" y="449715"/>
                  </a:cubicBezTo>
                  <a:cubicBezTo>
                    <a:pt x="716986" y="273931"/>
                    <a:pt x="624811" y="81230"/>
                    <a:pt x="449232" y="1928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8D67DD3-07C3-2A49-A7F0-A49F563DC8D0}"/>
                </a:ext>
              </a:extLst>
            </p:cNvPr>
            <p:cNvSpPr/>
            <p:nvPr/>
          </p:nvSpPr>
          <p:spPr>
            <a:xfrm>
              <a:off x="8308323" y="5582445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2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3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88A4DB4-547C-A940-8D2B-678B39A193ED}"/>
                </a:ext>
              </a:extLst>
            </p:cNvPr>
            <p:cNvSpPr/>
            <p:nvPr/>
          </p:nvSpPr>
          <p:spPr>
            <a:xfrm>
              <a:off x="7912810" y="5208042"/>
              <a:ext cx="856294" cy="403834"/>
            </a:xfrm>
            <a:custGeom>
              <a:avLst/>
              <a:gdLst>
                <a:gd name="connsiteX0" fmla="*/ 0 w 856294"/>
                <a:gd name="connsiteY0" fmla="*/ 403835 h 403834"/>
                <a:gd name="connsiteX1" fmla="*/ 159651 w 856294"/>
                <a:gd name="connsiteY1" fmla="*/ 403835 h 403834"/>
                <a:gd name="connsiteX2" fmla="*/ 173733 w 856294"/>
                <a:gd name="connsiteY2" fmla="*/ 340398 h 403834"/>
                <a:gd name="connsiteX3" fmla="*/ 517468 w 856294"/>
                <a:gd name="connsiteY3" fmla="*/ 175444 h 403834"/>
                <a:gd name="connsiteX4" fmla="*/ 696262 w 856294"/>
                <a:gd name="connsiteY4" fmla="*/ 403835 h 403834"/>
                <a:gd name="connsiteX5" fmla="*/ 856294 w 856294"/>
                <a:gd name="connsiteY5" fmla="*/ 403835 h 403834"/>
                <a:gd name="connsiteX6" fmla="*/ 402611 w 856294"/>
                <a:gd name="connsiteY6" fmla="*/ 775 h 403834"/>
                <a:gd name="connsiteX7" fmla="*/ 0 w 856294"/>
                <a:gd name="connsiteY7" fmla="*/ 403835 h 40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294" h="403834">
                  <a:moveTo>
                    <a:pt x="0" y="403835"/>
                  </a:moveTo>
                  <a:lnTo>
                    <a:pt x="159651" y="403835"/>
                  </a:lnTo>
                  <a:cubicBezTo>
                    <a:pt x="161716" y="382185"/>
                    <a:pt x="166444" y="360877"/>
                    <a:pt x="173733" y="340398"/>
                  </a:cubicBezTo>
                  <a:cubicBezTo>
                    <a:pt x="223150" y="199819"/>
                    <a:pt x="377045" y="125962"/>
                    <a:pt x="517468" y="175444"/>
                  </a:cubicBezTo>
                  <a:cubicBezTo>
                    <a:pt x="616361" y="210287"/>
                    <a:pt x="686101" y="299374"/>
                    <a:pt x="696262" y="403835"/>
                  </a:cubicBezTo>
                  <a:lnTo>
                    <a:pt x="856294" y="403835"/>
                  </a:lnTo>
                  <a:cubicBezTo>
                    <a:pt x="842185" y="167110"/>
                    <a:pt x="639062" y="-13341"/>
                    <a:pt x="402611" y="775"/>
                  </a:cubicBezTo>
                  <a:cubicBezTo>
                    <a:pt x="185835" y="13729"/>
                    <a:pt x="12930" y="186817"/>
                    <a:pt x="0" y="403835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E2DFE3B-FEE0-4F49-98A2-CFD59DF07874}"/>
                </a:ext>
              </a:extLst>
            </p:cNvPr>
            <p:cNvSpPr/>
            <p:nvPr/>
          </p:nvSpPr>
          <p:spPr>
            <a:xfrm>
              <a:off x="9018917" y="5239742"/>
              <a:ext cx="749148" cy="750012"/>
            </a:xfrm>
            <a:custGeom>
              <a:avLst/>
              <a:gdLst>
                <a:gd name="connsiteX0" fmla="*/ 453205 w 749148"/>
                <a:gd name="connsiteY0" fmla="*/ 152774 h 750012"/>
                <a:gd name="connsiteX1" fmla="*/ 597100 w 749148"/>
                <a:gd name="connsiteY1" fmla="*/ 453583 h 750012"/>
                <a:gd name="connsiteX2" fmla="*/ 296627 w 749148"/>
                <a:gd name="connsiteY2" fmla="*/ 597640 h 750012"/>
                <a:gd name="connsiteX3" fmla="*/ 152732 w 749148"/>
                <a:gd name="connsiteY3" fmla="*/ 296831 h 750012"/>
                <a:gd name="connsiteX4" fmla="*/ 152741 w 749148"/>
                <a:gd name="connsiteY4" fmla="*/ 296792 h 750012"/>
                <a:gd name="connsiteX5" fmla="*/ 453205 w 749148"/>
                <a:gd name="connsiteY5" fmla="*/ 152774 h 750012"/>
                <a:gd name="connsiteX6" fmla="*/ 499350 w 749148"/>
                <a:gd name="connsiteY6" fmla="*/ 21520 h 750012"/>
                <a:gd name="connsiteX7" fmla="*/ 21499 w 749148"/>
                <a:gd name="connsiteY7" fmla="*/ 250101 h 750012"/>
                <a:gd name="connsiteX8" fmla="*/ 249825 w 749148"/>
                <a:gd name="connsiteY8" fmla="*/ 728494 h 750012"/>
                <a:gd name="connsiteX9" fmla="*/ 727676 w 749148"/>
                <a:gd name="connsiteY9" fmla="*/ 499903 h 750012"/>
                <a:gd name="connsiteX10" fmla="*/ 727695 w 749148"/>
                <a:gd name="connsiteY10" fmla="*/ 499865 h 750012"/>
                <a:gd name="connsiteX11" fmla="*/ 499350 w 749148"/>
                <a:gd name="connsiteY11" fmla="*/ 21520 h 7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148" h="750012">
                  <a:moveTo>
                    <a:pt x="453205" y="152774"/>
                  </a:moveTo>
                  <a:cubicBezTo>
                    <a:pt x="575912" y="196065"/>
                    <a:pt x="640344" y="330740"/>
                    <a:pt x="597100" y="453583"/>
                  </a:cubicBezTo>
                  <a:cubicBezTo>
                    <a:pt x="553858" y="576437"/>
                    <a:pt x="419334" y="640931"/>
                    <a:pt x="296627" y="597640"/>
                  </a:cubicBezTo>
                  <a:cubicBezTo>
                    <a:pt x="173910" y="554358"/>
                    <a:pt x="109488" y="419674"/>
                    <a:pt x="152732" y="296831"/>
                  </a:cubicBezTo>
                  <a:cubicBezTo>
                    <a:pt x="152732" y="296821"/>
                    <a:pt x="152741" y="296802"/>
                    <a:pt x="152741" y="296792"/>
                  </a:cubicBezTo>
                  <a:cubicBezTo>
                    <a:pt x="196126" y="174082"/>
                    <a:pt x="330517" y="109664"/>
                    <a:pt x="453205" y="152774"/>
                  </a:cubicBezTo>
                  <a:moveTo>
                    <a:pt x="499350" y="21520"/>
                  </a:moveTo>
                  <a:cubicBezTo>
                    <a:pt x="304343" y="-47460"/>
                    <a:pt x="90403" y="54876"/>
                    <a:pt x="21499" y="250101"/>
                  </a:cubicBezTo>
                  <a:cubicBezTo>
                    <a:pt x="-47413" y="445335"/>
                    <a:pt x="54819" y="659514"/>
                    <a:pt x="249825" y="728494"/>
                  </a:cubicBezTo>
                  <a:cubicBezTo>
                    <a:pt x="444832" y="797474"/>
                    <a:pt x="658772" y="695128"/>
                    <a:pt x="727676" y="499903"/>
                  </a:cubicBezTo>
                  <a:cubicBezTo>
                    <a:pt x="727686" y="499894"/>
                    <a:pt x="727686" y="499875"/>
                    <a:pt x="727695" y="499865"/>
                  </a:cubicBezTo>
                  <a:cubicBezTo>
                    <a:pt x="796513" y="304650"/>
                    <a:pt x="694299" y="90538"/>
                    <a:pt x="499350" y="2152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5B4B04-F074-FA4E-9EC6-FBAA8943D2F3}"/>
                </a:ext>
              </a:extLst>
            </p:cNvPr>
            <p:cNvSpPr/>
            <p:nvPr/>
          </p:nvSpPr>
          <p:spPr>
            <a:xfrm>
              <a:off x="9194620" y="5415589"/>
              <a:ext cx="398187" cy="398632"/>
            </a:xfrm>
            <a:custGeom>
              <a:avLst/>
              <a:gdLst>
                <a:gd name="connsiteX0" fmla="*/ 265324 w 398187"/>
                <a:gd name="connsiteY0" fmla="*/ 11408 h 398632"/>
                <a:gd name="connsiteX1" fmla="*/ 11395 w 398187"/>
                <a:gd name="connsiteY1" fmla="*/ 133014 h 398632"/>
                <a:gd name="connsiteX2" fmla="*/ 132865 w 398187"/>
                <a:gd name="connsiteY2" fmla="*/ 387226 h 398632"/>
                <a:gd name="connsiteX3" fmla="*/ 386794 w 398187"/>
                <a:gd name="connsiteY3" fmla="*/ 265621 h 398632"/>
                <a:gd name="connsiteX4" fmla="*/ 386823 w 398187"/>
                <a:gd name="connsiteY4" fmla="*/ 265535 h 398632"/>
                <a:gd name="connsiteX5" fmla="*/ 265324 w 398187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87" h="398632">
                  <a:moveTo>
                    <a:pt x="265324" y="11408"/>
                  </a:moveTo>
                  <a:cubicBezTo>
                    <a:pt x="161665" y="-25206"/>
                    <a:pt x="47977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1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339" y="161769"/>
                    <a:pt x="368955" y="48012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799A10C2-E2C9-F345-A579-A3598465CDC3}"/>
                </a:ext>
              </a:extLst>
            </p:cNvPr>
            <p:cNvSpPr/>
            <p:nvPr/>
          </p:nvSpPr>
          <p:spPr>
            <a:xfrm>
              <a:off x="9189450" y="5412900"/>
              <a:ext cx="407881" cy="408717"/>
            </a:xfrm>
            <a:custGeom>
              <a:avLst/>
              <a:gdLst>
                <a:gd name="connsiteX0" fmla="*/ 0 w 407881"/>
                <a:gd name="connsiteY0" fmla="*/ 144494 h 408717"/>
                <a:gd name="connsiteX1" fmla="*/ 7897 w 407881"/>
                <a:gd name="connsiteY1" fmla="*/ 122205 h 408717"/>
                <a:gd name="connsiteX2" fmla="*/ 141098 w 407881"/>
                <a:gd name="connsiteY2" fmla="*/ 169830 h 408717"/>
                <a:gd name="connsiteX3" fmla="*/ 162315 w 407881"/>
                <a:gd name="connsiteY3" fmla="*/ 145066 h 408717"/>
                <a:gd name="connsiteX4" fmla="*/ 101424 w 407881"/>
                <a:gd name="connsiteY4" fmla="*/ 17812 h 408717"/>
                <a:gd name="connsiteX5" fmla="*/ 122736 w 407881"/>
                <a:gd name="connsiteY5" fmla="*/ 7620 h 408717"/>
                <a:gd name="connsiteX6" fmla="*/ 183438 w 407881"/>
                <a:gd name="connsiteY6" fmla="*/ 134588 h 408717"/>
                <a:gd name="connsiteX7" fmla="*/ 216452 w 407881"/>
                <a:gd name="connsiteY7" fmla="*/ 132779 h 408717"/>
                <a:gd name="connsiteX8" fmla="*/ 263168 w 407881"/>
                <a:gd name="connsiteY8" fmla="*/ 0 h 408717"/>
                <a:gd name="connsiteX9" fmla="*/ 285431 w 407881"/>
                <a:gd name="connsiteY9" fmla="*/ 7905 h 408717"/>
                <a:gd name="connsiteX10" fmla="*/ 238621 w 407881"/>
                <a:gd name="connsiteY10" fmla="*/ 141255 h 408717"/>
                <a:gd name="connsiteX11" fmla="*/ 262692 w 407881"/>
                <a:gd name="connsiteY11" fmla="*/ 163544 h 408717"/>
                <a:gd name="connsiteX12" fmla="*/ 390185 w 407881"/>
                <a:gd name="connsiteY12" fmla="*/ 102489 h 408717"/>
                <a:gd name="connsiteX13" fmla="*/ 400365 w 407881"/>
                <a:gd name="connsiteY13" fmla="*/ 123825 h 408717"/>
                <a:gd name="connsiteX14" fmla="*/ 272397 w 407881"/>
                <a:gd name="connsiteY14" fmla="*/ 185071 h 408717"/>
                <a:gd name="connsiteX15" fmla="*/ 273158 w 407881"/>
                <a:gd name="connsiteY15" fmla="*/ 216884 h 408717"/>
                <a:gd name="connsiteX16" fmla="*/ 407881 w 407881"/>
                <a:gd name="connsiteY16" fmla="*/ 264509 h 408717"/>
                <a:gd name="connsiteX17" fmla="*/ 400080 w 407881"/>
                <a:gd name="connsiteY17" fmla="*/ 286798 h 408717"/>
                <a:gd name="connsiteX18" fmla="*/ 264690 w 407881"/>
                <a:gd name="connsiteY18" fmla="*/ 239173 h 408717"/>
                <a:gd name="connsiteX19" fmla="*/ 243758 w 407881"/>
                <a:gd name="connsiteY19" fmla="*/ 261461 h 408717"/>
                <a:gd name="connsiteX20" fmla="*/ 306077 w 407881"/>
                <a:gd name="connsiteY20" fmla="*/ 391763 h 408717"/>
                <a:gd name="connsiteX21" fmla="*/ 284765 w 407881"/>
                <a:gd name="connsiteY21" fmla="*/ 401955 h 408717"/>
                <a:gd name="connsiteX22" fmla="*/ 222827 w 407881"/>
                <a:gd name="connsiteY22" fmla="*/ 270700 h 408717"/>
                <a:gd name="connsiteX23" fmla="*/ 192857 w 407881"/>
                <a:gd name="connsiteY23" fmla="*/ 272129 h 408717"/>
                <a:gd name="connsiteX24" fmla="*/ 144714 w 407881"/>
                <a:gd name="connsiteY24" fmla="*/ 408718 h 408717"/>
                <a:gd name="connsiteX25" fmla="*/ 122450 w 407881"/>
                <a:gd name="connsiteY25" fmla="*/ 400907 h 408717"/>
                <a:gd name="connsiteX26" fmla="*/ 170498 w 407881"/>
                <a:gd name="connsiteY26" fmla="*/ 264509 h 408717"/>
                <a:gd name="connsiteX27" fmla="*/ 147568 w 407881"/>
                <a:gd name="connsiteY27" fmla="*/ 244602 h 408717"/>
                <a:gd name="connsiteX28" fmla="*/ 17792 w 407881"/>
                <a:gd name="connsiteY28" fmla="*/ 306800 h 408717"/>
                <a:gd name="connsiteX29" fmla="*/ 7802 w 407881"/>
                <a:gd name="connsiteY29" fmla="*/ 285179 h 408717"/>
                <a:gd name="connsiteX30" fmla="*/ 137103 w 407881"/>
                <a:gd name="connsiteY30" fmla="*/ 223266 h 408717"/>
                <a:gd name="connsiteX31" fmla="*/ 134438 w 407881"/>
                <a:gd name="connsiteY31" fmla="*/ 191928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7881" h="408717">
                  <a:moveTo>
                    <a:pt x="0" y="144494"/>
                  </a:moveTo>
                  <a:lnTo>
                    <a:pt x="7897" y="122205"/>
                  </a:lnTo>
                  <a:lnTo>
                    <a:pt x="141098" y="169830"/>
                  </a:lnTo>
                  <a:cubicBezTo>
                    <a:pt x="146141" y="160029"/>
                    <a:pt x="153410" y="151543"/>
                    <a:pt x="162315" y="145066"/>
                  </a:cubicBezTo>
                  <a:lnTo>
                    <a:pt x="101424" y="17812"/>
                  </a:lnTo>
                  <a:lnTo>
                    <a:pt x="122736" y="7620"/>
                  </a:lnTo>
                  <a:lnTo>
                    <a:pt x="183438" y="134588"/>
                  </a:lnTo>
                  <a:cubicBezTo>
                    <a:pt x="194141" y="131359"/>
                    <a:pt x="205463" y="130740"/>
                    <a:pt x="216452" y="132779"/>
                  </a:cubicBezTo>
                  <a:lnTo>
                    <a:pt x="263168" y="0"/>
                  </a:lnTo>
                  <a:lnTo>
                    <a:pt x="285431" y="7905"/>
                  </a:lnTo>
                  <a:lnTo>
                    <a:pt x="238621" y="141255"/>
                  </a:lnTo>
                  <a:cubicBezTo>
                    <a:pt x="248287" y="146685"/>
                    <a:pt x="256536" y="154314"/>
                    <a:pt x="262692" y="163544"/>
                  </a:cubicBezTo>
                  <a:lnTo>
                    <a:pt x="390185" y="102489"/>
                  </a:lnTo>
                  <a:lnTo>
                    <a:pt x="400365" y="123825"/>
                  </a:lnTo>
                  <a:lnTo>
                    <a:pt x="272397" y="185071"/>
                  </a:lnTo>
                  <a:cubicBezTo>
                    <a:pt x="275032" y="195482"/>
                    <a:pt x="275289" y="206359"/>
                    <a:pt x="273158" y="216884"/>
                  </a:cubicBezTo>
                  <a:lnTo>
                    <a:pt x="407881" y="264509"/>
                  </a:lnTo>
                  <a:lnTo>
                    <a:pt x="400080" y="286798"/>
                  </a:lnTo>
                  <a:lnTo>
                    <a:pt x="264690" y="239173"/>
                  </a:lnTo>
                  <a:cubicBezTo>
                    <a:pt x="259438" y="248050"/>
                    <a:pt x="252293" y="255661"/>
                    <a:pt x="243758" y="261461"/>
                  </a:cubicBezTo>
                  <a:lnTo>
                    <a:pt x="306077" y="391763"/>
                  </a:lnTo>
                  <a:lnTo>
                    <a:pt x="284765" y="401955"/>
                  </a:lnTo>
                  <a:lnTo>
                    <a:pt x="222827" y="270700"/>
                  </a:lnTo>
                  <a:cubicBezTo>
                    <a:pt x="213056" y="273320"/>
                    <a:pt x="202837" y="273815"/>
                    <a:pt x="192857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498" y="264509"/>
                  </a:lnTo>
                  <a:cubicBezTo>
                    <a:pt x="161516" y="259594"/>
                    <a:pt x="153695" y="252812"/>
                    <a:pt x="147568" y="244602"/>
                  </a:cubicBezTo>
                  <a:lnTo>
                    <a:pt x="17792" y="306800"/>
                  </a:lnTo>
                  <a:lnTo>
                    <a:pt x="7802" y="285179"/>
                  </a:lnTo>
                  <a:lnTo>
                    <a:pt x="137103" y="223266"/>
                  </a:lnTo>
                  <a:cubicBezTo>
                    <a:pt x="133887" y="213150"/>
                    <a:pt x="132973" y="202444"/>
                    <a:pt x="134438" y="191928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323D101-0AC3-8644-9008-279E0B394E7A}"/>
                </a:ext>
              </a:extLst>
            </p:cNvPr>
            <p:cNvSpPr/>
            <p:nvPr/>
          </p:nvSpPr>
          <p:spPr>
            <a:xfrm>
              <a:off x="9056789" y="5277452"/>
              <a:ext cx="674158" cy="674937"/>
            </a:xfrm>
            <a:custGeom>
              <a:avLst/>
              <a:gdLst>
                <a:gd name="connsiteX0" fmla="*/ 407437 w 674158"/>
                <a:gd name="connsiteY0" fmla="*/ 137353 h 674937"/>
                <a:gd name="connsiteX1" fmla="*/ 536861 w 674158"/>
                <a:gd name="connsiteY1" fmla="*/ 408063 h 674937"/>
                <a:gd name="connsiteX2" fmla="*/ 266453 w 674158"/>
                <a:gd name="connsiteY2" fmla="*/ 537632 h 674937"/>
                <a:gd name="connsiteX3" fmla="*/ 137028 w 674158"/>
                <a:gd name="connsiteY3" fmla="*/ 266921 h 674937"/>
                <a:gd name="connsiteX4" fmla="*/ 137038 w 674158"/>
                <a:gd name="connsiteY4" fmla="*/ 266893 h 674937"/>
                <a:gd name="connsiteX5" fmla="*/ 407437 w 674158"/>
                <a:gd name="connsiteY5" fmla="*/ 137353 h 674937"/>
                <a:gd name="connsiteX6" fmla="*/ 449014 w 674158"/>
                <a:gd name="connsiteY6" fmla="*/ 19243 h 674937"/>
                <a:gd name="connsiteX7" fmla="*/ 19222 w 674158"/>
                <a:gd name="connsiteY7" fmla="*/ 225421 h 674937"/>
                <a:gd name="connsiteX8" fmla="*/ 225170 w 674158"/>
                <a:gd name="connsiteY8" fmla="*/ 655694 h 674937"/>
                <a:gd name="connsiteX9" fmla="*/ 654906 w 674158"/>
                <a:gd name="connsiteY9" fmla="*/ 449678 h 674937"/>
                <a:gd name="connsiteX10" fmla="*/ 449014 w 674158"/>
                <a:gd name="connsiteY10" fmla="*/ 19243 h 6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158" h="674937">
                  <a:moveTo>
                    <a:pt x="407437" y="137353"/>
                  </a:moveTo>
                  <a:cubicBezTo>
                    <a:pt x="517851" y="176329"/>
                    <a:pt x="575794" y="297525"/>
                    <a:pt x="536861" y="408063"/>
                  </a:cubicBezTo>
                  <a:cubicBezTo>
                    <a:pt x="497928" y="518601"/>
                    <a:pt x="376867" y="576608"/>
                    <a:pt x="266453" y="537632"/>
                  </a:cubicBezTo>
                  <a:cubicBezTo>
                    <a:pt x="156038" y="498655"/>
                    <a:pt x="98096" y="377459"/>
                    <a:pt x="137028" y="266921"/>
                  </a:cubicBezTo>
                  <a:cubicBezTo>
                    <a:pt x="137028" y="266912"/>
                    <a:pt x="137038" y="266902"/>
                    <a:pt x="137038" y="266893"/>
                  </a:cubicBezTo>
                  <a:cubicBezTo>
                    <a:pt x="176104" y="156489"/>
                    <a:pt x="297051" y="98548"/>
                    <a:pt x="407437" y="137353"/>
                  </a:cubicBezTo>
                  <a:moveTo>
                    <a:pt x="449014" y="19243"/>
                  </a:moveTo>
                  <a:cubicBezTo>
                    <a:pt x="273455" y="-42641"/>
                    <a:pt x="81037" y="49666"/>
                    <a:pt x="19222" y="225421"/>
                  </a:cubicBezTo>
                  <a:cubicBezTo>
                    <a:pt x="-42594" y="401177"/>
                    <a:pt x="49610" y="593810"/>
                    <a:pt x="225170" y="655694"/>
                  </a:cubicBezTo>
                  <a:cubicBezTo>
                    <a:pt x="400663" y="717559"/>
                    <a:pt x="593024" y="625338"/>
                    <a:pt x="654906" y="449678"/>
                  </a:cubicBezTo>
                  <a:cubicBezTo>
                    <a:pt x="716778" y="273894"/>
                    <a:pt x="624593" y="81193"/>
                    <a:pt x="449014" y="19243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6A1EEC6-C0D5-1940-8AE7-AC193E42F9E0}"/>
                </a:ext>
              </a:extLst>
            </p:cNvPr>
            <p:cNvSpPr/>
            <p:nvPr/>
          </p:nvSpPr>
          <p:spPr>
            <a:xfrm>
              <a:off x="9361280" y="5582445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2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3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ECADE45-8801-434B-BCDD-5421DE6A43B0}"/>
                </a:ext>
              </a:extLst>
            </p:cNvPr>
            <p:cNvSpPr/>
            <p:nvPr/>
          </p:nvSpPr>
          <p:spPr>
            <a:xfrm>
              <a:off x="8965577" y="5208042"/>
              <a:ext cx="856294" cy="403834"/>
            </a:xfrm>
            <a:custGeom>
              <a:avLst/>
              <a:gdLst>
                <a:gd name="connsiteX0" fmla="*/ 190 w 856294"/>
                <a:gd name="connsiteY0" fmla="*/ 403835 h 403834"/>
                <a:gd name="connsiteX1" fmla="*/ 159841 w 856294"/>
                <a:gd name="connsiteY1" fmla="*/ 403835 h 403834"/>
                <a:gd name="connsiteX2" fmla="*/ 173923 w 856294"/>
                <a:gd name="connsiteY2" fmla="*/ 340398 h 403834"/>
                <a:gd name="connsiteX3" fmla="*/ 517658 w 856294"/>
                <a:gd name="connsiteY3" fmla="*/ 175444 h 403834"/>
                <a:gd name="connsiteX4" fmla="*/ 696452 w 856294"/>
                <a:gd name="connsiteY4" fmla="*/ 403835 h 403834"/>
                <a:gd name="connsiteX5" fmla="*/ 856294 w 856294"/>
                <a:gd name="connsiteY5" fmla="*/ 403835 h 403834"/>
                <a:gd name="connsiteX6" fmla="*/ 402610 w 856294"/>
                <a:gd name="connsiteY6" fmla="*/ 775 h 403834"/>
                <a:gd name="connsiteX7" fmla="*/ 0 w 856294"/>
                <a:gd name="connsiteY7" fmla="*/ 403835 h 40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294" h="403834">
                  <a:moveTo>
                    <a:pt x="190" y="403835"/>
                  </a:moveTo>
                  <a:lnTo>
                    <a:pt x="159841" y="403835"/>
                  </a:lnTo>
                  <a:cubicBezTo>
                    <a:pt x="161906" y="382185"/>
                    <a:pt x="166635" y="360877"/>
                    <a:pt x="173923" y="340398"/>
                  </a:cubicBezTo>
                  <a:cubicBezTo>
                    <a:pt x="223341" y="199819"/>
                    <a:pt x="377236" y="125962"/>
                    <a:pt x="517658" y="175444"/>
                  </a:cubicBezTo>
                  <a:cubicBezTo>
                    <a:pt x="616551" y="210287"/>
                    <a:pt x="686291" y="299374"/>
                    <a:pt x="696452" y="403835"/>
                  </a:cubicBezTo>
                  <a:lnTo>
                    <a:pt x="856294" y="403835"/>
                  </a:lnTo>
                  <a:cubicBezTo>
                    <a:pt x="842184" y="167110"/>
                    <a:pt x="639062" y="-13341"/>
                    <a:pt x="402610" y="775"/>
                  </a:cubicBezTo>
                  <a:cubicBezTo>
                    <a:pt x="185835" y="13729"/>
                    <a:pt x="12930" y="186817"/>
                    <a:pt x="0" y="403835"/>
                  </a:cubicBezTo>
                  <a:close/>
                </a:path>
              </a:pathLst>
            </a:custGeom>
            <a:noFill/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41BC3B7-0513-9F48-8B4C-3F391A3C8341}"/>
                </a:ext>
              </a:extLst>
            </p:cNvPr>
            <p:cNvSpPr/>
            <p:nvPr/>
          </p:nvSpPr>
          <p:spPr>
            <a:xfrm>
              <a:off x="10789103" y="5255357"/>
              <a:ext cx="735461" cy="736377"/>
            </a:xfrm>
            <a:custGeom>
              <a:avLst/>
              <a:gdLst>
                <a:gd name="connsiteX0" fmla="*/ 0 w 735461"/>
                <a:gd name="connsiteY0" fmla="*/ 0 h 736377"/>
                <a:gd name="connsiteX1" fmla="*/ 735462 w 735461"/>
                <a:gd name="connsiteY1" fmla="*/ 736378 h 7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461" h="736377">
                  <a:moveTo>
                    <a:pt x="0" y="0"/>
                  </a:moveTo>
                  <a:lnTo>
                    <a:pt x="735462" y="736378"/>
                  </a:lnTo>
                </a:path>
              </a:pathLst>
            </a:custGeom>
            <a:ln w="4757" cap="flat">
              <a:solidFill>
                <a:srgbClr val="85BE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11685502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komendacj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2A7C1D00-AAEC-BE4F-B714-17F4E7160ED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9" name="pole tekstowe 6">
            <a:extLst>
              <a:ext uri="{FF2B5EF4-FFF2-40B4-BE49-F238E27FC236}">
                <a16:creationId xmlns:a16="http://schemas.microsoft.com/office/drawing/2014/main" id="{72481C59-4A0B-B944-A085-A99B65FA0DD4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4" name="Graphic 12">
            <a:extLst>
              <a:ext uri="{FF2B5EF4-FFF2-40B4-BE49-F238E27FC236}">
                <a16:creationId xmlns:a16="http://schemas.microsoft.com/office/drawing/2014/main" id="{04567B54-D49F-9F41-8B43-212BA0B89F32}"/>
              </a:ext>
            </a:extLst>
          </p:cNvPr>
          <p:cNvGrpSpPr/>
          <p:nvPr/>
        </p:nvGrpSpPr>
        <p:grpSpPr>
          <a:xfrm>
            <a:off x="5380387" y="2122097"/>
            <a:ext cx="5096779" cy="3087746"/>
            <a:chOff x="5380387" y="2122097"/>
            <a:chExt cx="5096779" cy="3087746"/>
          </a:xfrm>
          <a:solidFill>
            <a:srgbClr val="85BECC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0FF938C-11A3-4F46-83FF-A7966DD30C71}"/>
                </a:ext>
              </a:extLst>
            </p:cNvPr>
            <p:cNvSpPr/>
            <p:nvPr/>
          </p:nvSpPr>
          <p:spPr>
            <a:xfrm>
              <a:off x="5380387" y="2122097"/>
              <a:ext cx="2511992" cy="3087740"/>
            </a:xfrm>
            <a:custGeom>
              <a:avLst/>
              <a:gdLst>
                <a:gd name="connsiteX0" fmla="*/ 1253844 w 2511992"/>
                <a:gd name="connsiteY0" fmla="*/ 3087741 h 3087740"/>
                <a:gd name="connsiteX1" fmla="*/ 609701 w 2511992"/>
                <a:gd name="connsiteY1" fmla="*/ 2905456 h 3087740"/>
                <a:gd name="connsiteX2" fmla="*/ 609701 w 2511992"/>
                <a:gd name="connsiteY2" fmla="*/ 2905456 h 3087740"/>
                <a:gd name="connsiteX3" fmla="*/ 163081 w 2511992"/>
                <a:gd name="connsiteY3" fmla="*/ 2373485 h 3087740"/>
                <a:gd name="connsiteX4" fmla="*/ 0 w 2511992"/>
                <a:gd name="connsiteY4" fmla="*/ 1543871 h 3087740"/>
                <a:gd name="connsiteX5" fmla="*/ 163081 w 2511992"/>
                <a:gd name="connsiteY5" fmla="*/ 713998 h 3087740"/>
                <a:gd name="connsiteX6" fmla="*/ 609701 w 2511992"/>
                <a:gd name="connsiteY6" fmla="*/ 182371 h 3087740"/>
                <a:gd name="connsiteX7" fmla="*/ 1253844 w 2511992"/>
                <a:gd name="connsiteY7" fmla="*/ 0 h 3087740"/>
                <a:gd name="connsiteX8" fmla="*/ 1900139 w 2511992"/>
                <a:gd name="connsiteY8" fmla="*/ 182371 h 3087740"/>
                <a:gd name="connsiteX9" fmla="*/ 2348826 w 2511992"/>
                <a:gd name="connsiteY9" fmla="*/ 713998 h 3087740"/>
                <a:gd name="connsiteX10" fmla="*/ 2511993 w 2511992"/>
                <a:gd name="connsiteY10" fmla="*/ 1543526 h 3087740"/>
                <a:gd name="connsiteX11" fmla="*/ 2348826 w 2511992"/>
                <a:gd name="connsiteY11" fmla="*/ 2373141 h 3087740"/>
                <a:gd name="connsiteX12" fmla="*/ 1900139 w 2511992"/>
                <a:gd name="connsiteY12" fmla="*/ 2905112 h 3087740"/>
                <a:gd name="connsiteX13" fmla="*/ 1253844 w 2511992"/>
                <a:gd name="connsiteY13" fmla="*/ 3087741 h 3087740"/>
                <a:gd name="connsiteX14" fmla="*/ 1253844 w 2511992"/>
                <a:gd name="connsiteY14" fmla="*/ 4301 h 3087740"/>
                <a:gd name="connsiteX15" fmla="*/ 612026 w 2511992"/>
                <a:gd name="connsiteY15" fmla="*/ 185984 h 3087740"/>
                <a:gd name="connsiteX16" fmla="*/ 166955 w 2511992"/>
                <a:gd name="connsiteY16" fmla="*/ 716149 h 3087740"/>
                <a:gd name="connsiteX17" fmla="*/ 4305 w 2511992"/>
                <a:gd name="connsiteY17" fmla="*/ 1543871 h 3087740"/>
                <a:gd name="connsiteX18" fmla="*/ 166955 w 2511992"/>
                <a:gd name="connsiteY18" fmla="*/ 2371678 h 3087740"/>
                <a:gd name="connsiteX19" fmla="*/ 612026 w 2511992"/>
                <a:gd name="connsiteY19" fmla="*/ 2901843 h 3087740"/>
                <a:gd name="connsiteX20" fmla="*/ 612026 w 2511992"/>
                <a:gd name="connsiteY20" fmla="*/ 2901843 h 3087740"/>
                <a:gd name="connsiteX21" fmla="*/ 1253844 w 2511992"/>
                <a:gd name="connsiteY21" fmla="*/ 3083440 h 3087740"/>
                <a:gd name="connsiteX22" fmla="*/ 1897814 w 2511992"/>
                <a:gd name="connsiteY22" fmla="*/ 2901843 h 3087740"/>
                <a:gd name="connsiteX23" fmla="*/ 2344951 w 2511992"/>
                <a:gd name="connsiteY23" fmla="*/ 2371678 h 3087740"/>
                <a:gd name="connsiteX24" fmla="*/ 2507688 w 2511992"/>
                <a:gd name="connsiteY24" fmla="*/ 1543871 h 3087740"/>
                <a:gd name="connsiteX25" fmla="*/ 2344951 w 2511992"/>
                <a:gd name="connsiteY25" fmla="*/ 716149 h 3087740"/>
                <a:gd name="connsiteX26" fmla="*/ 1897814 w 2511992"/>
                <a:gd name="connsiteY26" fmla="*/ 185984 h 3087740"/>
                <a:gd name="connsiteX27" fmla="*/ 1253844 w 2511992"/>
                <a:gd name="connsiteY27" fmla="*/ 4301 h 3087740"/>
                <a:gd name="connsiteX28" fmla="*/ 1253844 w 2511992"/>
                <a:gd name="connsiteY28" fmla="*/ 2603857 h 3087740"/>
                <a:gd name="connsiteX29" fmla="*/ 748414 w 2511992"/>
                <a:gd name="connsiteY29" fmla="*/ 2337183 h 3087740"/>
                <a:gd name="connsiteX30" fmla="*/ 561569 w 2511992"/>
                <a:gd name="connsiteY30" fmla="*/ 1543612 h 3087740"/>
                <a:gd name="connsiteX31" fmla="*/ 748414 w 2511992"/>
                <a:gd name="connsiteY31" fmla="*/ 750128 h 3087740"/>
                <a:gd name="connsiteX32" fmla="*/ 1253844 w 2511992"/>
                <a:gd name="connsiteY32" fmla="*/ 483454 h 3087740"/>
                <a:gd name="connsiteX33" fmla="*/ 1763579 w 2511992"/>
                <a:gd name="connsiteY33" fmla="*/ 750128 h 3087740"/>
                <a:gd name="connsiteX34" fmla="*/ 1950424 w 2511992"/>
                <a:gd name="connsiteY34" fmla="*/ 1543612 h 3087740"/>
                <a:gd name="connsiteX35" fmla="*/ 1763579 w 2511992"/>
                <a:gd name="connsiteY35" fmla="*/ 2337183 h 3087740"/>
                <a:gd name="connsiteX36" fmla="*/ 1761770 w 2511992"/>
                <a:gd name="connsiteY36" fmla="*/ 2335892 h 3087740"/>
                <a:gd name="connsiteX37" fmla="*/ 1763579 w 2511992"/>
                <a:gd name="connsiteY37" fmla="*/ 2337183 h 3087740"/>
                <a:gd name="connsiteX38" fmla="*/ 1253844 w 2511992"/>
                <a:gd name="connsiteY38" fmla="*/ 2603857 h 3087740"/>
                <a:gd name="connsiteX39" fmla="*/ 1253844 w 2511992"/>
                <a:gd name="connsiteY39" fmla="*/ 488271 h 3087740"/>
                <a:gd name="connsiteX40" fmla="*/ 751945 w 2511992"/>
                <a:gd name="connsiteY40" fmla="*/ 752881 h 3087740"/>
                <a:gd name="connsiteX41" fmla="*/ 565874 w 2511992"/>
                <a:gd name="connsiteY41" fmla="*/ 1544301 h 3087740"/>
                <a:gd name="connsiteX42" fmla="*/ 751945 w 2511992"/>
                <a:gd name="connsiteY42" fmla="*/ 2334946 h 3087740"/>
                <a:gd name="connsiteX43" fmla="*/ 1253844 w 2511992"/>
                <a:gd name="connsiteY43" fmla="*/ 2599556 h 3087740"/>
                <a:gd name="connsiteX44" fmla="*/ 1760048 w 2511992"/>
                <a:gd name="connsiteY44" fmla="*/ 2334946 h 3087740"/>
                <a:gd name="connsiteX45" fmla="*/ 1760048 w 2511992"/>
                <a:gd name="connsiteY45" fmla="*/ 2334946 h 3087740"/>
                <a:gd name="connsiteX46" fmla="*/ 1945946 w 2511992"/>
                <a:gd name="connsiteY46" fmla="*/ 1543871 h 3087740"/>
                <a:gd name="connsiteX47" fmla="*/ 1760048 w 2511992"/>
                <a:gd name="connsiteY47" fmla="*/ 752881 h 3087740"/>
                <a:gd name="connsiteX48" fmla="*/ 1253844 w 2511992"/>
                <a:gd name="connsiteY48" fmla="*/ 488271 h 308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11992" h="3087740">
                  <a:moveTo>
                    <a:pt x="1253844" y="3087741"/>
                  </a:moveTo>
                  <a:cubicBezTo>
                    <a:pt x="1014475" y="3087741"/>
                    <a:pt x="797494" y="3026406"/>
                    <a:pt x="609701" y="2905456"/>
                  </a:cubicBezTo>
                  <a:lnTo>
                    <a:pt x="609701" y="2905456"/>
                  </a:lnTo>
                  <a:cubicBezTo>
                    <a:pt x="421909" y="2784421"/>
                    <a:pt x="271313" y="2605491"/>
                    <a:pt x="163081" y="2373485"/>
                  </a:cubicBezTo>
                  <a:cubicBezTo>
                    <a:pt x="54848" y="2141478"/>
                    <a:pt x="0" y="1862589"/>
                    <a:pt x="0" y="1543871"/>
                  </a:cubicBezTo>
                  <a:cubicBezTo>
                    <a:pt x="0" y="1225152"/>
                    <a:pt x="54848" y="946263"/>
                    <a:pt x="163081" y="713998"/>
                  </a:cubicBezTo>
                  <a:cubicBezTo>
                    <a:pt x="271313" y="481734"/>
                    <a:pt x="421909" y="303406"/>
                    <a:pt x="609701" y="182371"/>
                  </a:cubicBezTo>
                  <a:cubicBezTo>
                    <a:pt x="797494" y="61335"/>
                    <a:pt x="1014561" y="0"/>
                    <a:pt x="1253844" y="0"/>
                  </a:cubicBezTo>
                  <a:cubicBezTo>
                    <a:pt x="1493126" y="0"/>
                    <a:pt x="1710194" y="61335"/>
                    <a:pt x="1900139" y="182371"/>
                  </a:cubicBezTo>
                  <a:cubicBezTo>
                    <a:pt x="2090084" y="303406"/>
                    <a:pt x="2240594" y="482336"/>
                    <a:pt x="2348826" y="713998"/>
                  </a:cubicBezTo>
                  <a:cubicBezTo>
                    <a:pt x="2457059" y="945660"/>
                    <a:pt x="2511993" y="1225066"/>
                    <a:pt x="2511993" y="1543526"/>
                  </a:cubicBezTo>
                  <a:cubicBezTo>
                    <a:pt x="2511993" y="1861987"/>
                    <a:pt x="2457059" y="2141220"/>
                    <a:pt x="2348826" y="2373141"/>
                  </a:cubicBezTo>
                  <a:cubicBezTo>
                    <a:pt x="2240594" y="2605061"/>
                    <a:pt x="2089567" y="2784163"/>
                    <a:pt x="1900139" y="2905112"/>
                  </a:cubicBezTo>
                  <a:cubicBezTo>
                    <a:pt x="1710711" y="3026062"/>
                    <a:pt x="1493212" y="3087741"/>
                    <a:pt x="1253844" y="3087741"/>
                  </a:cubicBezTo>
                  <a:close/>
                  <a:moveTo>
                    <a:pt x="1253844" y="4301"/>
                  </a:moveTo>
                  <a:cubicBezTo>
                    <a:pt x="1015336" y="4301"/>
                    <a:pt x="799388" y="65464"/>
                    <a:pt x="612026" y="185984"/>
                  </a:cubicBezTo>
                  <a:cubicBezTo>
                    <a:pt x="424664" y="306503"/>
                    <a:pt x="274843" y="485003"/>
                    <a:pt x="166955" y="716149"/>
                  </a:cubicBezTo>
                  <a:cubicBezTo>
                    <a:pt x="59067" y="947295"/>
                    <a:pt x="4305" y="1225840"/>
                    <a:pt x="4305" y="1543871"/>
                  </a:cubicBezTo>
                  <a:cubicBezTo>
                    <a:pt x="4305" y="1861901"/>
                    <a:pt x="59067" y="2140446"/>
                    <a:pt x="166955" y="2371678"/>
                  </a:cubicBezTo>
                  <a:cubicBezTo>
                    <a:pt x="274843" y="2602910"/>
                    <a:pt x="424578" y="2781238"/>
                    <a:pt x="612026" y="2901843"/>
                  </a:cubicBezTo>
                  <a:lnTo>
                    <a:pt x="612026" y="2901843"/>
                  </a:lnTo>
                  <a:cubicBezTo>
                    <a:pt x="799302" y="3022277"/>
                    <a:pt x="1015250" y="3083440"/>
                    <a:pt x="1253844" y="3083440"/>
                  </a:cubicBezTo>
                  <a:cubicBezTo>
                    <a:pt x="1492438" y="3083440"/>
                    <a:pt x="1708989" y="3022363"/>
                    <a:pt x="1897814" y="2901843"/>
                  </a:cubicBezTo>
                  <a:cubicBezTo>
                    <a:pt x="2086640" y="2781324"/>
                    <a:pt x="2236977" y="2602910"/>
                    <a:pt x="2344951" y="2371678"/>
                  </a:cubicBezTo>
                  <a:cubicBezTo>
                    <a:pt x="2452926" y="2140446"/>
                    <a:pt x="2507688" y="1861815"/>
                    <a:pt x="2507688" y="1543871"/>
                  </a:cubicBezTo>
                  <a:cubicBezTo>
                    <a:pt x="2507688" y="1225926"/>
                    <a:pt x="2452926" y="947553"/>
                    <a:pt x="2344951" y="716149"/>
                  </a:cubicBezTo>
                  <a:cubicBezTo>
                    <a:pt x="2236977" y="484745"/>
                    <a:pt x="2086640" y="306589"/>
                    <a:pt x="1897814" y="185984"/>
                  </a:cubicBezTo>
                  <a:cubicBezTo>
                    <a:pt x="1708989" y="65378"/>
                    <a:pt x="1492265" y="4301"/>
                    <a:pt x="1253844" y="4301"/>
                  </a:cubicBezTo>
                  <a:close/>
                  <a:moveTo>
                    <a:pt x="1253844" y="2603857"/>
                  </a:moveTo>
                  <a:cubicBezTo>
                    <a:pt x="1042545" y="2603857"/>
                    <a:pt x="872490" y="2514220"/>
                    <a:pt x="748414" y="2337183"/>
                  </a:cubicBezTo>
                  <a:cubicBezTo>
                    <a:pt x="624339" y="2160146"/>
                    <a:pt x="561569" y="1893644"/>
                    <a:pt x="561569" y="1543612"/>
                  </a:cubicBezTo>
                  <a:cubicBezTo>
                    <a:pt x="561569" y="1193581"/>
                    <a:pt x="624425" y="926735"/>
                    <a:pt x="748414" y="750128"/>
                  </a:cubicBezTo>
                  <a:cubicBezTo>
                    <a:pt x="872404" y="573521"/>
                    <a:pt x="1042631" y="483454"/>
                    <a:pt x="1253844" y="483454"/>
                  </a:cubicBezTo>
                  <a:cubicBezTo>
                    <a:pt x="1467898" y="483454"/>
                    <a:pt x="1639417" y="573091"/>
                    <a:pt x="1763579" y="750128"/>
                  </a:cubicBezTo>
                  <a:cubicBezTo>
                    <a:pt x="1887740" y="927165"/>
                    <a:pt x="1950424" y="1193667"/>
                    <a:pt x="1950424" y="1543612"/>
                  </a:cubicBezTo>
                  <a:cubicBezTo>
                    <a:pt x="1950424" y="1893557"/>
                    <a:pt x="1887568" y="2160576"/>
                    <a:pt x="1763579" y="2337183"/>
                  </a:cubicBezTo>
                  <a:lnTo>
                    <a:pt x="1761770" y="2335892"/>
                  </a:lnTo>
                  <a:lnTo>
                    <a:pt x="1763579" y="2337183"/>
                  </a:lnTo>
                  <a:cubicBezTo>
                    <a:pt x="1639417" y="2514220"/>
                    <a:pt x="1467984" y="2603857"/>
                    <a:pt x="1253844" y="2603857"/>
                  </a:cubicBezTo>
                  <a:close/>
                  <a:moveTo>
                    <a:pt x="1253844" y="488271"/>
                  </a:moveTo>
                  <a:cubicBezTo>
                    <a:pt x="1044095" y="488271"/>
                    <a:pt x="874987" y="577220"/>
                    <a:pt x="751945" y="752881"/>
                  </a:cubicBezTo>
                  <a:cubicBezTo>
                    <a:pt x="628902" y="928542"/>
                    <a:pt x="565874" y="1194872"/>
                    <a:pt x="565874" y="1544301"/>
                  </a:cubicBezTo>
                  <a:cubicBezTo>
                    <a:pt x="565874" y="1893730"/>
                    <a:pt x="628558" y="2159199"/>
                    <a:pt x="751945" y="2334946"/>
                  </a:cubicBezTo>
                  <a:cubicBezTo>
                    <a:pt x="875331" y="2510693"/>
                    <a:pt x="1044095" y="2599556"/>
                    <a:pt x="1253844" y="2599556"/>
                  </a:cubicBezTo>
                  <a:cubicBezTo>
                    <a:pt x="1466434" y="2599556"/>
                    <a:pt x="1636747" y="2510521"/>
                    <a:pt x="1760048" y="2334946"/>
                  </a:cubicBezTo>
                  <a:lnTo>
                    <a:pt x="1760048" y="2334946"/>
                  </a:lnTo>
                  <a:cubicBezTo>
                    <a:pt x="1883521" y="2159199"/>
                    <a:pt x="1945946" y="1892955"/>
                    <a:pt x="1945946" y="1543871"/>
                  </a:cubicBezTo>
                  <a:cubicBezTo>
                    <a:pt x="1945946" y="1194786"/>
                    <a:pt x="1883521" y="929058"/>
                    <a:pt x="1760048" y="752881"/>
                  </a:cubicBezTo>
                  <a:cubicBezTo>
                    <a:pt x="1636575" y="576704"/>
                    <a:pt x="1466434" y="488271"/>
                    <a:pt x="1253844" y="488271"/>
                  </a:cubicBezTo>
                  <a:close/>
                </a:path>
              </a:pathLst>
            </a:custGeom>
            <a:solidFill>
              <a:srgbClr val="85BECC"/>
            </a:solidFill>
            <a:ln w="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6048156-00EA-3343-80F0-57C71F4BFA5C}"/>
                </a:ext>
              </a:extLst>
            </p:cNvPr>
            <p:cNvSpPr/>
            <p:nvPr/>
          </p:nvSpPr>
          <p:spPr>
            <a:xfrm>
              <a:off x="8157579" y="2165108"/>
              <a:ext cx="2319586" cy="3044734"/>
            </a:xfrm>
            <a:custGeom>
              <a:avLst/>
              <a:gdLst>
                <a:gd name="connsiteX0" fmla="*/ 1130026 w 2319586"/>
                <a:gd name="connsiteY0" fmla="*/ 3044729 h 3044734"/>
                <a:gd name="connsiteX1" fmla="*/ 510079 w 2319586"/>
                <a:gd name="connsiteY1" fmla="*/ 2952598 h 3044734"/>
                <a:gd name="connsiteX2" fmla="*/ 1464 w 2319586"/>
                <a:gd name="connsiteY2" fmla="*/ 2697451 h 3044734"/>
                <a:gd name="connsiteX3" fmla="*/ 0 w 2319586"/>
                <a:gd name="connsiteY3" fmla="*/ 2696332 h 3044734"/>
                <a:gd name="connsiteX4" fmla="*/ 947 w 2319586"/>
                <a:gd name="connsiteY4" fmla="*/ 2694698 h 3044734"/>
                <a:gd name="connsiteX5" fmla="*/ 242038 w 2319586"/>
                <a:gd name="connsiteY5" fmla="*/ 2259847 h 3044734"/>
                <a:gd name="connsiteX6" fmla="*/ 244018 w 2319586"/>
                <a:gd name="connsiteY6" fmla="*/ 2261568 h 3044734"/>
                <a:gd name="connsiteX7" fmla="*/ 640096 w 2319586"/>
                <a:gd name="connsiteY7" fmla="*/ 2477402 h 3044734"/>
                <a:gd name="connsiteX8" fmla="*/ 1121674 w 2319586"/>
                <a:gd name="connsiteY8" fmla="*/ 2556544 h 3044734"/>
                <a:gd name="connsiteX9" fmla="*/ 1585516 w 2319586"/>
                <a:gd name="connsiteY9" fmla="*/ 2434906 h 3044734"/>
                <a:gd name="connsiteX10" fmla="*/ 1753935 w 2319586"/>
                <a:gd name="connsiteY10" fmla="*/ 2104746 h 3044734"/>
                <a:gd name="connsiteX11" fmla="*/ 1594040 w 2319586"/>
                <a:gd name="connsiteY11" fmla="*/ 1778802 h 3044734"/>
                <a:gd name="connsiteX12" fmla="*/ 1104540 w 2319586"/>
                <a:gd name="connsiteY12" fmla="*/ 1661465 h 3044734"/>
                <a:gd name="connsiteX13" fmla="*/ 827802 w 2319586"/>
                <a:gd name="connsiteY13" fmla="*/ 1661465 h 3044734"/>
                <a:gd name="connsiteX14" fmla="*/ 827802 w 2319586"/>
                <a:gd name="connsiteY14" fmla="*/ 1277369 h 3044734"/>
                <a:gd name="connsiteX15" fmla="*/ 828319 w 2319586"/>
                <a:gd name="connsiteY15" fmla="*/ 1276766 h 3044734"/>
                <a:gd name="connsiteX16" fmla="*/ 1506903 w 2319586"/>
                <a:gd name="connsiteY16" fmla="*/ 470895 h 3044734"/>
                <a:gd name="connsiteX17" fmla="*/ 146462 w 2319586"/>
                <a:gd name="connsiteY17" fmla="*/ 470895 h 3044734"/>
                <a:gd name="connsiteX18" fmla="*/ 146462 w 2319586"/>
                <a:gd name="connsiteY18" fmla="*/ 0 h 3044734"/>
                <a:gd name="connsiteX19" fmla="*/ 2195733 w 2319586"/>
                <a:gd name="connsiteY19" fmla="*/ 0 h 3044734"/>
                <a:gd name="connsiteX20" fmla="*/ 2195733 w 2319586"/>
                <a:gd name="connsiteY20" fmla="*/ 375322 h 3044734"/>
                <a:gd name="connsiteX21" fmla="*/ 2195217 w 2319586"/>
                <a:gd name="connsiteY21" fmla="*/ 375924 h 3044734"/>
                <a:gd name="connsiteX22" fmla="*/ 1468501 w 2319586"/>
                <a:gd name="connsiteY22" fmla="*/ 1237970 h 3044734"/>
                <a:gd name="connsiteX23" fmla="*/ 2100330 w 2319586"/>
                <a:gd name="connsiteY23" fmla="*/ 1520816 h 3044734"/>
                <a:gd name="connsiteX24" fmla="*/ 2319551 w 2319586"/>
                <a:gd name="connsiteY24" fmla="*/ 2100445 h 3044734"/>
                <a:gd name="connsiteX25" fmla="*/ 2186348 w 2319586"/>
                <a:gd name="connsiteY25" fmla="*/ 2576931 h 3044734"/>
                <a:gd name="connsiteX26" fmla="*/ 1784588 w 2319586"/>
                <a:gd name="connsiteY26" fmla="*/ 2918188 h 3044734"/>
                <a:gd name="connsiteX27" fmla="*/ 1130026 w 2319586"/>
                <a:gd name="connsiteY27" fmla="*/ 3044729 h 3044734"/>
                <a:gd name="connsiteX28" fmla="*/ 5425 w 2319586"/>
                <a:gd name="connsiteY28" fmla="*/ 2695128 h 3044734"/>
                <a:gd name="connsiteX29" fmla="*/ 511198 w 2319586"/>
                <a:gd name="connsiteY29" fmla="*/ 2948468 h 3044734"/>
                <a:gd name="connsiteX30" fmla="*/ 1130026 w 2319586"/>
                <a:gd name="connsiteY30" fmla="*/ 3040428 h 3044734"/>
                <a:gd name="connsiteX31" fmla="*/ 1782780 w 2319586"/>
                <a:gd name="connsiteY31" fmla="*/ 2914317 h 3044734"/>
                <a:gd name="connsiteX32" fmla="*/ 2182646 w 2319586"/>
                <a:gd name="connsiteY32" fmla="*/ 2574695 h 3044734"/>
                <a:gd name="connsiteX33" fmla="*/ 2315246 w 2319586"/>
                <a:gd name="connsiteY33" fmla="*/ 2100445 h 3044734"/>
                <a:gd name="connsiteX34" fmla="*/ 2097231 w 2319586"/>
                <a:gd name="connsiteY34" fmla="*/ 1524085 h 3044734"/>
                <a:gd name="connsiteX35" fmla="*/ 1464109 w 2319586"/>
                <a:gd name="connsiteY35" fmla="*/ 1242099 h 3044734"/>
                <a:gd name="connsiteX36" fmla="*/ 1460148 w 2319586"/>
                <a:gd name="connsiteY36" fmla="*/ 1242099 h 3044734"/>
                <a:gd name="connsiteX37" fmla="*/ 1462732 w 2319586"/>
                <a:gd name="connsiteY37" fmla="*/ 1239002 h 3044734"/>
                <a:gd name="connsiteX38" fmla="*/ 2190998 w 2319586"/>
                <a:gd name="connsiteY38" fmla="*/ 373774 h 3044734"/>
                <a:gd name="connsiteX39" fmla="*/ 2190998 w 2319586"/>
                <a:gd name="connsiteY39" fmla="*/ 3871 h 3044734"/>
                <a:gd name="connsiteX40" fmla="*/ 150337 w 2319586"/>
                <a:gd name="connsiteY40" fmla="*/ 3871 h 3044734"/>
                <a:gd name="connsiteX41" fmla="*/ 150337 w 2319586"/>
                <a:gd name="connsiteY41" fmla="*/ 466594 h 3044734"/>
                <a:gd name="connsiteX42" fmla="*/ 1515944 w 2319586"/>
                <a:gd name="connsiteY42" fmla="*/ 466594 h 3044734"/>
                <a:gd name="connsiteX43" fmla="*/ 831935 w 2319586"/>
                <a:gd name="connsiteY43" fmla="*/ 1279003 h 3044734"/>
                <a:gd name="connsiteX44" fmla="*/ 831935 w 2319586"/>
                <a:gd name="connsiteY44" fmla="*/ 1657508 h 3044734"/>
                <a:gd name="connsiteX45" fmla="*/ 1104109 w 2319586"/>
                <a:gd name="connsiteY45" fmla="*/ 1657508 h 3044734"/>
                <a:gd name="connsiteX46" fmla="*/ 1596193 w 2319586"/>
                <a:gd name="connsiteY46" fmla="*/ 1775705 h 3044734"/>
                <a:gd name="connsiteX47" fmla="*/ 1757809 w 2319586"/>
                <a:gd name="connsiteY47" fmla="*/ 2105090 h 3044734"/>
                <a:gd name="connsiteX48" fmla="*/ 1587582 w 2319586"/>
                <a:gd name="connsiteY48" fmla="*/ 2438691 h 3044734"/>
                <a:gd name="connsiteX49" fmla="*/ 1121244 w 2319586"/>
                <a:gd name="connsiteY49" fmla="*/ 2561189 h 3044734"/>
                <a:gd name="connsiteX50" fmla="*/ 638288 w 2319586"/>
                <a:gd name="connsiteY50" fmla="*/ 2481875 h 3044734"/>
                <a:gd name="connsiteX51" fmla="*/ 243071 w 2319586"/>
                <a:gd name="connsiteY51" fmla="*/ 2266815 h 304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319586" h="3044734">
                  <a:moveTo>
                    <a:pt x="1130026" y="3044729"/>
                  </a:moveTo>
                  <a:cubicBezTo>
                    <a:pt x="919925" y="3045228"/>
                    <a:pt x="710942" y="3014173"/>
                    <a:pt x="510079" y="2952598"/>
                  </a:cubicBezTo>
                  <a:cubicBezTo>
                    <a:pt x="312040" y="2891434"/>
                    <a:pt x="140952" y="2805583"/>
                    <a:pt x="1464" y="2697451"/>
                  </a:cubicBezTo>
                  <a:lnTo>
                    <a:pt x="0" y="2696332"/>
                  </a:lnTo>
                  <a:lnTo>
                    <a:pt x="947" y="2694698"/>
                  </a:lnTo>
                  <a:lnTo>
                    <a:pt x="242038" y="2259847"/>
                  </a:lnTo>
                  <a:lnTo>
                    <a:pt x="244018" y="2261568"/>
                  </a:lnTo>
                  <a:cubicBezTo>
                    <a:pt x="351906" y="2352323"/>
                    <a:pt x="485109" y="2425013"/>
                    <a:pt x="640096" y="2477402"/>
                  </a:cubicBezTo>
                  <a:cubicBezTo>
                    <a:pt x="795195" y="2529962"/>
                    <a:pt x="957896" y="2556698"/>
                    <a:pt x="1121674" y="2556544"/>
                  </a:cubicBezTo>
                  <a:cubicBezTo>
                    <a:pt x="1317474" y="2556544"/>
                    <a:pt x="1473495" y="2515596"/>
                    <a:pt x="1585516" y="2434906"/>
                  </a:cubicBezTo>
                  <a:cubicBezTo>
                    <a:pt x="1697537" y="2354216"/>
                    <a:pt x="1753935" y="2243245"/>
                    <a:pt x="1753935" y="2104746"/>
                  </a:cubicBezTo>
                  <a:cubicBezTo>
                    <a:pt x="1753935" y="1966248"/>
                    <a:pt x="1700120" y="1856567"/>
                    <a:pt x="1594040" y="1778802"/>
                  </a:cubicBezTo>
                  <a:cubicBezTo>
                    <a:pt x="1487960" y="1701036"/>
                    <a:pt x="1323071" y="1661465"/>
                    <a:pt x="1104540" y="1661465"/>
                  </a:cubicBezTo>
                  <a:lnTo>
                    <a:pt x="827802" y="1661465"/>
                  </a:lnTo>
                  <a:lnTo>
                    <a:pt x="827802" y="1277369"/>
                  </a:lnTo>
                  <a:lnTo>
                    <a:pt x="828319" y="1276766"/>
                  </a:lnTo>
                  <a:lnTo>
                    <a:pt x="1506903" y="470895"/>
                  </a:lnTo>
                  <a:lnTo>
                    <a:pt x="146462" y="470895"/>
                  </a:lnTo>
                  <a:lnTo>
                    <a:pt x="146462" y="0"/>
                  </a:lnTo>
                  <a:lnTo>
                    <a:pt x="2195733" y="0"/>
                  </a:lnTo>
                  <a:lnTo>
                    <a:pt x="2195733" y="375322"/>
                  </a:lnTo>
                  <a:lnTo>
                    <a:pt x="2195217" y="375924"/>
                  </a:lnTo>
                  <a:lnTo>
                    <a:pt x="1468501" y="1237970"/>
                  </a:lnTo>
                  <a:cubicBezTo>
                    <a:pt x="1743086" y="1272379"/>
                    <a:pt x="1955590" y="1367694"/>
                    <a:pt x="2100330" y="1520816"/>
                  </a:cubicBezTo>
                  <a:cubicBezTo>
                    <a:pt x="2245071" y="1673939"/>
                    <a:pt x="2319551" y="1869729"/>
                    <a:pt x="2319551" y="2100445"/>
                  </a:cubicBezTo>
                  <a:cubicBezTo>
                    <a:pt x="2321066" y="2268656"/>
                    <a:pt x="2274889" y="2433848"/>
                    <a:pt x="2186348" y="2576931"/>
                  </a:cubicBezTo>
                  <a:cubicBezTo>
                    <a:pt x="2097920" y="2719387"/>
                    <a:pt x="1962478" y="2834229"/>
                    <a:pt x="1784588" y="2918188"/>
                  </a:cubicBezTo>
                  <a:cubicBezTo>
                    <a:pt x="1606697" y="3002147"/>
                    <a:pt x="1386185" y="3044729"/>
                    <a:pt x="1130026" y="3044729"/>
                  </a:cubicBezTo>
                  <a:close/>
                  <a:moveTo>
                    <a:pt x="5425" y="2695128"/>
                  </a:moveTo>
                  <a:cubicBezTo>
                    <a:pt x="144224" y="2802486"/>
                    <a:pt x="314365" y="2887649"/>
                    <a:pt x="511198" y="2948468"/>
                  </a:cubicBezTo>
                  <a:cubicBezTo>
                    <a:pt x="711691" y="3009958"/>
                    <a:pt x="920303" y="3040961"/>
                    <a:pt x="1130026" y="3040428"/>
                  </a:cubicBezTo>
                  <a:cubicBezTo>
                    <a:pt x="1385583" y="3040428"/>
                    <a:pt x="1605147" y="2998018"/>
                    <a:pt x="1782780" y="2914317"/>
                  </a:cubicBezTo>
                  <a:cubicBezTo>
                    <a:pt x="1960411" y="2830616"/>
                    <a:pt x="2094734" y="2716462"/>
                    <a:pt x="2182646" y="2574695"/>
                  </a:cubicBezTo>
                  <a:cubicBezTo>
                    <a:pt x="2270807" y="2432299"/>
                    <a:pt x="2316787" y="2267873"/>
                    <a:pt x="2315246" y="2100445"/>
                  </a:cubicBezTo>
                  <a:cubicBezTo>
                    <a:pt x="2315246" y="1870847"/>
                    <a:pt x="2241885" y="1676777"/>
                    <a:pt x="2097231" y="1524085"/>
                  </a:cubicBezTo>
                  <a:cubicBezTo>
                    <a:pt x="1952576" y="1371393"/>
                    <a:pt x="1739469" y="1276164"/>
                    <a:pt x="1464109" y="1242099"/>
                  </a:cubicBezTo>
                  <a:lnTo>
                    <a:pt x="1460148" y="1242099"/>
                  </a:lnTo>
                  <a:lnTo>
                    <a:pt x="1462732" y="1239002"/>
                  </a:lnTo>
                  <a:lnTo>
                    <a:pt x="2190998" y="373774"/>
                  </a:lnTo>
                  <a:lnTo>
                    <a:pt x="2190998" y="3871"/>
                  </a:lnTo>
                  <a:lnTo>
                    <a:pt x="150337" y="3871"/>
                  </a:lnTo>
                  <a:lnTo>
                    <a:pt x="150337" y="466594"/>
                  </a:lnTo>
                  <a:lnTo>
                    <a:pt x="1515944" y="466594"/>
                  </a:lnTo>
                  <a:lnTo>
                    <a:pt x="831935" y="1279003"/>
                  </a:lnTo>
                  <a:lnTo>
                    <a:pt x="831935" y="1657508"/>
                  </a:lnTo>
                  <a:lnTo>
                    <a:pt x="1104109" y="1657508"/>
                  </a:lnTo>
                  <a:cubicBezTo>
                    <a:pt x="1323588" y="1657508"/>
                    <a:pt x="1489080" y="1697337"/>
                    <a:pt x="1596193" y="1775705"/>
                  </a:cubicBezTo>
                  <a:cubicBezTo>
                    <a:pt x="1703306" y="1854073"/>
                    <a:pt x="1757809" y="1964957"/>
                    <a:pt x="1757809" y="2105090"/>
                  </a:cubicBezTo>
                  <a:cubicBezTo>
                    <a:pt x="1757809" y="2245223"/>
                    <a:pt x="1700550" y="2357312"/>
                    <a:pt x="1587582" y="2438691"/>
                  </a:cubicBezTo>
                  <a:cubicBezTo>
                    <a:pt x="1474614" y="2520070"/>
                    <a:pt x="1317905" y="2561189"/>
                    <a:pt x="1121244" y="2561189"/>
                  </a:cubicBezTo>
                  <a:cubicBezTo>
                    <a:pt x="956992" y="2561378"/>
                    <a:pt x="793834" y="2534582"/>
                    <a:pt x="638288" y="2481875"/>
                  </a:cubicBezTo>
                  <a:cubicBezTo>
                    <a:pt x="483903" y="2429486"/>
                    <a:pt x="350959" y="2357226"/>
                    <a:pt x="243071" y="2266815"/>
                  </a:cubicBezTo>
                  <a:close/>
                </a:path>
              </a:pathLst>
            </a:custGeom>
            <a:solidFill>
              <a:srgbClr val="85BECC"/>
            </a:solidFill>
            <a:ln w="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30122152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komendacj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06B728-4459-5A47-BE49-9693015381B5}"/>
              </a:ext>
            </a:extLst>
          </p:cNvPr>
          <p:cNvSpPr/>
          <p:nvPr userDrawn="1"/>
        </p:nvSpPr>
        <p:spPr>
          <a:xfrm>
            <a:off x="0" y="-812"/>
            <a:ext cx="12192000" cy="6858000"/>
          </a:xfrm>
          <a:prstGeom prst="rect">
            <a:avLst/>
          </a:prstGeom>
          <a:solidFill>
            <a:srgbClr val="C6E0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506022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2A7C1D00-AAEC-BE4F-B714-17F4E7160ED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9" name="pole tekstowe 6">
            <a:extLst>
              <a:ext uri="{FF2B5EF4-FFF2-40B4-BE49-F238E27FC236}">
                <a16:creationId xmlns:a16="http://schemas.microsoft.com/office/drawing/2014/main" id="{72481C59-4A0B-B944-A085-A99B65FA0DD4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0C02632C-4AA7-BC41-8184-98B83312C96D}"/>
              </a:ext>
            </a:extLst>
          </p:cNvPr>
          <p:cNvGrpSpPr/>
          <p:nvPr userDrawn="1"/>
        </p:nvGrpSpPr>
        <p:grpSpPr>
          <a:xfrm>
            <a:off x="5380387" y="2122097"/>
            <a:ext cx="5096779" cy="3087746"/>
            <a:chOff x="5380387" y="2122097"/>
            <a:chExt cx="5096779" cy="3087746"/>
          </a:xfrm>
          <a:solidFill>
            <a:srgbClr val="85BECC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7B7BA6-58E1-6B4C-B297-A48696E7BC3E}"/>
                </a:ext>
              </a:extLst>
            </p:cNvPr>
            <p:cNvSpPr/>
            <p:nvPr/>
          </p:nvSpPr>
          <p:spPr>
            <a:xfrm>
              <a:off x="5380387" y="2122097"/>
              <a:ext cx="2511992" cy="3087740"/>
            </a:xfrm>
            <a:custGeom>
              <a:avLst/>
              <a:gdLst>
                <a:gd name="connsiteX0" fmla="*/ 1253844 w 2511992"/>
                <a:gd name="connsiteY0" fmla="*/ 3087741 h 3087740"/>
                <a:gd name="connsiteX1" fmla="*/ 609701 w 2511992"/>
                <a:gd name="connsiteY1" fmla="*/ 2905456 h 3087740"/>
                <a:gd name="connsiteX2" fmla="*/ 609701 w 2511992"/>
                <a:gd name="connsiteY2" fmla="*/ 2905456 h 3087740"/>
                <a:gd name="connsiteX3" fmla="*/ 163081 w 2511992"/>
                <a:gd name="connsiteY3" fmla="*/ 2373485 h 3087740"/>
                <a:gd name="connsiteX4" fmla="*/ 0 w 2511992"/>
                <a:gd name="connsiteY4" fmla="*/ 1543871 h 3087740"/>
                <a:gd name="connsiteX5" fmla="*/ 163081 w 2511992"/>
                <a:gd name="connsiteY5" fmla="*/ 713998 h 3087740"/>
                <a:gd name="connsiteX6" fmla="*/ 609701 w 2511992"/>
                <a:gd name="connsiteY6" fmla="*/ 182371 h 3087740"/>
                <a:gd name="connsiteX7" fmla="*/ 1253844 w 2511992"/>
                <a:gd name="connsiteY7" fmla="*/ 0 h 3087740"/>
                <a:gd name="connsiteX8" fmla="*/ 1900139 w 2511992"/>
                <a:gd name="connsiteY8" fmla="*/ 182371 h 3087740"/>
                <a:gd name="connsiteX9" fmla="*/ 2348826 w 2511992"/>
                <a:gd name="connsiteY9" fmla="*/ 713998 h 3087740"/>
                <a:gd name="connsiteX10" fmla="*/ 2511993 w 2511992"/>
                <a:gd name="connsiteY10" fmla="*/ 1543526 h 3087740"/>
                <a:gd name="connsiteX11" fmla="*/ 2348826 w 2511992"/>
                <a:gd name="connsiteY11" fmla="*/ 2373141 h 3087740"/>
                <a:gd name="connsiteX12" fmla="*/ 1900139 w 2511992"/>
                <a:gd name="connsiteY12" fmla="*/ 2905112 h 3087740"/>
                <a:gd name="connsiteX13" fmla="*/ 1253844 w 2511992"/>
                <a:gd name="connsiteY13" fmla="*/ 3087741 h 3087740"/>
                <a:gd name="connsiteX14" fmla="*/ 1253844 w 2511992"/>
                <a:gd name="connsiteY14" fmla="*/ 4301 h 3087740"/>
                <a:gd name="connsiteX15" fmla="*/ 612026 w 2511992"/>
                <a:gd name="connsiteY15" fmla="*/ 185984 h 3087740"/>
                <a:gd name="connsiteX16" fmla="*/ 166955 w 2511992"/>
                <a:gd name="connsiteY16" fmla="*/ 716149 h 3087740"/>
                <a:gd name="connsiteX17" fmla="*/ 4305 w 2511992"/>
                <a:gd name="connsiteY17" fmla="*/ 1543871 h 3087740"/>
                <a:gd name="connsiteX18" fmla="*/ 166955 w 2511992"/>
                <a:gd name="connsiteY18" fmla="*/ 2371678 h 3087740"/>
                <a:gd name="connsiteX19" fmla="*/ 612026 w 2511992"/>
                <a:gd name="connsiteY19" fmla="*/ 2901843 h 3087740"/>
                <a:gd name="connsiteX20" fmla="*/ 612026 w 2511992"/>
                <a:gd name="connsiteY20" fmla="*/ 2901843 h 3087740"/>
                <a:gd name="connsiteX21" fmla="*/ 1253844 w 2511992"/>
                <a:gd name="connsiteY21" fmla="*/ 3083440 h 3087740"/>
                <a:gd name="connsiteX22" fmla="*/ 1897814 w 2511992"/>
                <a:gd name="connsiteY22" fmla="*/ 2901843 h 3087740"/>
                <a:gd name="connsiteX23" fmla="*/ 2344951 w 2511992"/>
                <a:gd name="connsiteY23" fmla="*/ 2371678 h 3087740"/>
                <a:gd name="connsiteX24" fmla="*/ 2507688 w 2511992"/>
                <a:gd name="connsiteY24" fmla="*/ 1543871 h 3087740"/>
                <a:gd name="connsiteX25" fmla="*/ 2344951 w 2511992"/>
                <a:gd name="connsiteY25" fmla="*/ 716149 h 3087740"/>
                <a:gd name="connsiteX26" fmla="*/ 1897814 w 2511992"/>
                <a:gd name="connsiteY26" fmla="*/ 185984 h 3087740"/>
                <a:gd name="connsiteX27" fmla="*/ 1253844 w 2511992"/>
                <a:gd name="connsiteY27" fmla="*/ 4301 h 3087740"/>
                <a:gd name="connsiteX28" fmla="*/ 1253844 w 2511992"/>
                <a:gd name="connsiteY28" fmla="*/ 2603857 h 3087740"/>
                <a:gd name="connsiteX29" fmla="*/ 748414 w 2511992"/>
                <a:gd name="connsiteY29" fmla="*/ 2337183 h 3087740"/>
                <a:gd name="connsiteX30" fmla="*/ 561569 w 2511992"/>
                <a:gd name="connsiteY30" fmla="*/ 1543612 h 3087740"/>
                <a:gd name="connsiteX31" fmla="*/ 748414 w 2511992"/>
                <a:gd name="connsiteY31" fmla="*/ 750128 h 3087740"/>
                <a:gd name="connsiteX32" fmla="*/ 1253844 w 2511992"/>
                <a:gd name="connsiteY32" fmla="*/ 483454 h 3087740"/>
                <a:gd name="connsiteX33" fmla="*/ 1763579 w 2511992"/>
                <a:gd name="connsiteY33" fmla="*/ 750128 h 3087740"/>
                <a:gd name="connsiteX34" fmla="*/ 1950424 w 2511992"/>
                <a:gd name="connsiteY34" fmla="*/ 1543612 h 3087740"/>
                <a:gd name="connsiteX35" fmla="*/ 1763579 w 2511992"/>
                <a:gd name="connsiteY35" fmla="*/ 2337183 h 3087740"/>
                <a:gd name="connsiteX36" fmla="*/ 1761770 w 2511992"/>
                <a:gd name="connsiteY36" fmla="*/ 2335892 h 3087740"/>
                <a:gd name="connsiteX37" fmla="*/ 1763579 w 2511992"/>
                <a:gd name="connsiteY37" fmla="*/ 2337183 h 3087740"/>
                <a:gd name="connsiteX38" fmla="*/ 1253844 w 2511992"/>
                <a:gd name="connsiteY38" fmla="*/ 2603857 h 3087740"/>
                <a:gd name="connsiteX39" fmla="*/ 1253844 w 2511992"/>
                <a:gd name="connsiteY39" fmla="*/ 488271 h 3087740"/>
                <a:gd name="connsiteX40" fmla="*/ 751945 w 2511992"/>
                <a:gd name="connsiteY40" fmla="*/ 752881 h 3087740"/>
                <a:gd name="connsiteX41" fmla="*/ 565874 w 2511992"/>
                <a:gd name="connsiteY41" fmla="*/ 1544301 h 3087740"/>
                <a:gd name="connsiteX42" fmla="*/ 751945 w 2511992"/>
                <a:gd name="connsiteY42" fmla="*/ 2334946 h 3087740"/>
                <a:gd name="connsiteX43" fmla="*/ 1253844 w 2511992"/>
                <a:gd name="connsiteY43" fmla="*/ 2599556 h 3087740"/>
                <a:gd name="connsiteX44" fmla="*/ 1760048 w 2511992"/>
                <a:gd name="connsiteY44" fmla="*/ 2334946 h 3087740"/>
                <a:gd name="connsiteX45" fmla="*/ 1760048 w 2511992"/>
                <a:gd name="connsiteY45" fmla="*/ 2334946 h 3087740"/>
                <a:gd name="connsiteX46" fmla="*/ 1945946 w 2511992"/>
                <a:gd name="connsiteY46" fmla="*/ 1543871 h 3087740"/>
                <a:gd name="connsiteX47" fmla="*/ 1760048 w 2511992"/>
                <a:gd name="connsiteY47" fmla="*/ 752881 h 3087740"/>
                <a:gd name="connsiteX48" fmla="*/ 1253844 w 2511992"/>
                <a:gd name="connsiteY48" fmla="*/ 488271 h 308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11992" h="3087740">
                  <a:moveTo>
                    <a:pt x="1253844" y="3087741"/>
                  </a:moveTo>
                  <a:cubicBezTo>
                    <a:pt x="1014475" y="3087741"/>
                    <a:pt x="797494" y="3026406"/>
                    <a:pt x="609701" y="2905456"/>
                  </a:cubicBezTo>
                  <a:lnTo>
                    <a:pt x="609701" y="2905456"/>
                  </a:lnTo>
                  <a:cubicBezTo>
                    <a:pt x="421909" y="2784421"/>
                    <a:pt x="271313" y="2605491"/>
                    <a:pt x="163081" y="2373485"/>
                  </a:cubicBezTo>
                  <a:cubicBezTo>
                    <a:pt x="54848" y="2141478"/>
                    <a:pt x="0" y="1862589"/>
                    <a:pt x="0" y="1543871"/>
                  </a:cubicBezTo>
                  <a:cubicBezTo>
                    <a:pt x="0" y="1225152"/>
                    <a:pt x="54848" y="946263"/>
                    <a:pt x="163081" y="713998"/>
                  </a:cubicBezTo>
                  <a:cubicBezTo>
                    <a:pt x="271313" y="481734"/>
                    <a:pt x="421909" y="303406"/>
                    <a:pt x="609701" y="182371"/>
                  </a:cubicBezTo>
                  <a:cubicBezTo>
                    <a:pt x="797494" y="61335"/>
                    <a:pt x="1014561" y="0"/>
                    <a:pt x="1253844" y="0"/>
                  </a:cubicBezTo>
                  <a:cubicBezTo>
                    <a:pt x="1493126" y="0"/>
                    <a:pt x="1710194" y="61335"/>
                    <a:pt x="1900139" y="182371"/>
                  </a:cubicBezTo>
                  <a:cubicBezTo>
                    <a:pt x="2090084" y="303406"/>
                    <a:pt x="2240594" y="482336"/>
                    <a:pt x="2348826" y="713998"/>
                  </a:cubicBezTo>
                  <a:cubicBezTo>
                    <a:pt x="2457059" y="945660"/>
                    <a:pt x="2511993" y="1225066"/>
                    <a:pt x="2511993" y="1543526"/>
                  </a:cubicBezTo>
                  <a:cubicBezTo>
                    <a:pt x="2511993" y="1861987"/>
                    <a:pt x="2457059" y="2141220"/>
                    <a:pt x="2348826" y="2373141"/>
                  </a:cubicBezTo>
                  <a:cubicBezTo>
                    <a:pt x="2240594" y="2605061"/>
                    <a:pt x="2089567" y="2784163"/>
                    <a:pt x="1900139" y="2905112"/>
                  </a:cubicBezTo>
                  <a:cubicBezTo>
                    <a:pt x="1710711" y="3026062"/>
                    <a:pt x="1493212" y="3087741"/>
                    <a:pt x="1253844" y="3087741"/>
                  </a:cubicBezTo>
                  <a:close/>
                  <a:moveTo>
                    <a:pt x="1253844" y="4301"/>
                  </a:moveTo>
                  <a:cubicBezTo>
                    <a:pt x="1015336" y="4301"/>
                    <a:pt x="799388" y="65464"/>
                    <a:pt x="612026" y="185984"/>
                  </a:cubicBezTo>
                  <a:cubicBezTo>
                    <a:pt x="424664" y="306503"/>
                    <a:pt x="274843" y="485003"/>
                    <a:pt x="166955" y="716149"/>
                  </a:cubicBezTo>
                  <a:cubicBezTo>
                    <a:pt x="59067" y="947295"/>
                    <a:pt x="4305" y="1225840"/>
                    <a:pt x="4305" y="1543871"/>
                  </a:cubicBezTo>
                  <a:cubicBezTo>
                    <a:pt x="4305" y="1861901"/>
                    <a:pt x="59067" y="2140446"/>
                    <a:pt x="166955" y="2371678"/>
                  </a:cubicBezTo>
                  <a:cubicBezTo>
                    <a:pt x="274843" y="2602910"/>
                    <a:pt x="424578" y="2781238"/>
                    <a:pt x="612026" y="2901843"/>
                  </a:cubicBezTo>
                  <a:lnTo>
                    <a:pt x="612026" y="2901843"/>
                  </a:lnTo>
                  <a:cubicBezTo>
                    <a:pt x="799302" y="3022277"/>
                    <a:pt x="1015250" y="3083440"/>
                    <a:pt x="1253844" y="3083440"/>
                  </a:cubicBezTo>
                  <a:cubicBezTo>
                    <a:pt x="1492438" y="3083440"/>
                    <a:pt x="1708989" y="3022363"/>
                    <a:pt x="1897814" y="2901843"/>
                  </a:cubicBezTo>
                  <a:cubicBezTo>
                    <a:pt x="2086640" y="2781324"/>
                    <a:pt x="2236977" y="2602910"/>
                    <a:pt x="2344951" y="2371678"/>
                  </a:cubicBezTo>
                  <a:cubicBezTo>
                    <a:pt x="2452926" y="2140446"/>
                    <a:pt x="2507688" y="1861815"/>
                    <a:pt x="2507688" y="1543871"/>
                  </a:cubicBezTo>
                  <a:cubicBezTo>
                    <a:pt x="2507688" y="1225926"/>
                    <a:pt x="2452926" y="947553"/>
                    <a:pt x="2344951" y="716149"/>
                  </a:cubicBezTo>
                  <a:cubicBezTo>
                    <a:pt x="2236977" y="484745"/>
                    <a:pt x="2086640" y="306589"/>
                    <a:pt x="1897814" y="185984"/>
                  </a:cubicBezTo>
                  <a:cubicBezTo>
                    <a:pt x="1708989" y="65378"/>
                    <a:pt x="1492265" y="4301"/>
                    <a:pt x="1253844" y="4301"/>
                  </a:cubicBezTo>
                  <a:close/>
                  <a:moveTo>
                    <a:pt x="1253844" y="2603857"/>
                  </a:moveTo>
                  <a:cubicBezTo>
                    <a:pt x="1042545" y="2603857"/>
                    <a:pt x="872490" y="2514220"/>
                    <a:pt x="748414" y="2337183"/>
                  </a:cubicBezTo>
                  <a:cubicBezTo>
                    <a:pt x="624339" y="2160146"/>
                    <a:pt x="561569" y="1893644"/>
                    <a:pt x="561569" y="1543612"/>
                  </a:cubicBezTo>
                  <a:cubicBezTo>
                    <a:pt x="561569" y="1193581"/>
                    <a:pt x="624425" y="926735"/>
                    <a:pt x="748414" y="750128"/>
                  </a:cubicBezTo>
                  <a:cubicBezTo>
                    <a:pt x="872404" y="573521"/>
                    <a:pt x="1042631" y="483454"/>
                    <a:pt x="1253844" y="483454"/>
                  </a:cubicBezTo>
                  <a:cubicBezTo>
                    <a:pt x="1467898" y="483454"/>
                    <a:pt x="1639417" y="573091"/>
                    <a:pt x="1763579" y="750128"/>
                  </a:cubicBezTo>
                  <a:cubicBezTo>
                    <a:pt x="1887740" y="927165"/>
                    <a:pt x="1950424" y="1193667"/>
                    <a:pt x="1950424" y="1543612"/>
                  </a:cubicBezTo>
                  <a:cubicBezTo>
                    <a:pt x="1950424" y="1893557"/>
                    <a:pt x="1887568" y="2160576"/>
                    <a:pt x="1763579" y="2337183"/>
                  </a:cubicBezTo>
                  <a:lnTo>
                    <a:pt x="1761770" y="2335892"/>
                  </a:lnTo>
                  <a:lnTo>
                    <a:pt x="1763579" y="2337183"/>
                  </a:lnTo>
                  <a:cubicBezTo>
                    <a:pt x="1639417" y="2514220"/>
                    <a:pt x="1467984" y="2603857"/>
                    <a:pt x="1253844" y="2603857"/>
                  </a:cubicBezTo>
                  <a:close/>
                  <a:moveTo>
                    <a:pt x="1253844" y="488271"/>
                  </a:moveTo>
                  <a:cubicBezTo>
                    <a:pt x="1044095" y="488271"/>
                    <a:pt x="874987" y="577220"/>
                    <a:pt x="751945" y="752881"/>
                  </a:cubicBezTo>
                  <a:cubicBezTo>
                    <a:pt x="628902" y="928542"/>
                    <a:pt x="565874" y="1194872"/>
                    <a:pt x="565874" y="1544301"/>
                  </a:cubicBezTo>
                  <a:cubicBezTo>
                    <a:pt x="565874" y="1893730"/>
                    <a:pt x="628558" y="2159199"/>
                    <a:pt x="751945" y="2334946"/>
                  </a:cubicBezTo>
                  <a:cubicBezTo>
                    <a:pt x="875331" y="2510693"/>
                    <a:pt x="1044095" y="2599556"/>
                    <a:pt x="1253844" y="2599556"/>
                  </a:cubicBezTo>
                  <a:cubicBezTo>
                    <a:pt x="1466434" y="2599556"/>
                    <a:pt x="1636747" y="2510521"/>
                    <a:pt x="1760048" y="2334946"/>
                  </a:cubicBezTo>
                  <a:lnTo>
                    <a:pt x="1760048" y="2334946"/>
                  </a:lnTo>
                  <a:cubicBezTo>
                    <a:pt x="1883521" y="2159199"/>
                    <a:pt x="1945946" y="1892955"/>
                    <a:pt x="1945946" y="1543871"/>
                  </a:cubicBezTo>
                  <a:cubicBezTo>
                    <a:pt x="1945946" y="1194786"/>
                    <a:pt x="1883521" y="929058"/>
                    <a:pt x="1760048" y="752881"/>
                  </a:cubicBezTo>
                  <a:cubicBezTo>
                    <a:pt x="1636575" y="576704"/>
                    <a:pt x="1466434" y="488271"/>
                    <a:pt x="1253844" y="488271"/>
                  </a:cubicBezTo>
                  <a:close/>
                </a:path>
              </a:pathLst>
            </a:custGeom>
            <a:solidFill>
              <a:srgbClr val="85BECC"/>
            </a:solidFill>
            <a:ln w="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FBF8D1-48E1-0446-B264-841C69CBB822}"/>
                </a:ext>
              </a:extLst>
            </p:cNvPr>
            <p:cNvSpPr/>
            <p:nvPr/>
          </p:nvSpPr>
          <p:spPr>
            <a:xfrm>
              <a:off x="8157579" y="2165108"/>
              <a:ext cx="2319586" cy="3044734"/>
            </a:xfrm>
            <a:custGeom>
              <a:avLst/>
              <a:gdLst>
                <a:gd name="connsiteX0" fmla="*/ 1130026 w 2319586"/>
                <a:gd name="connsiteY0" fmla="*/ 3044729 h 3044734"/>
                <a:gd name="connsiteX1" fmla="*/ 510079 w 2319586"/>
                <a:gd name="connsiteY1" fmla="*/ 2952598 h 3044734"/>
                <a:gd name="connsiteX2" fmla="*/ 1464 w 2319586"/>
                <a:gd name="connsiteY2" fmla="*/ 2697451 h 3044734"/>
                <a:gd name="connsiteX3" fmla="*/ 0 w 2319586"/>
                <a:gd name="connsiteY3" fmla="*/ 2696332 h 3044734"/>
                <a:gd name="connsiteX4" fmla="*/ 947 w 2319586"/>
                <a:gd name="connsiteY4" fmla="*/ 2694698 h 3044734"/>
                <a:gd name="connsiteX5" fmla="*/ 242038 w 2319586"/>
                <a:gd name="connsiteY5" fmla="*/ 2259847 h 3044734"/>
                <a:gd name="connsiteX6" fmla="*/ 244018 w 2319586"/>
                <a:gd name="connsiteY6" fmla="*/ 2261568 h 3044734"/>
                <a:gd name="connsiteX7" fmla="*/ 640096 w 2319586"/>
                <a:gd name="connsiteY7" fmla="*/ 2477402 h 3044734"/>
                <a:gd name="connsiteX8" fmla="*/ 1121674 w 2319586"/>
                <a:gd name="connsiteY8" fmla="*/ 2556544 h 3044734"/>
                <a:gd name="connsiteX9" fmla="*/ 1585516 w 2319586"/>
                <a:gd name="connsiteY9" fmla="*/ 2434906 h 3044734"/>
                <a:gd name="connsiteX10" fmla="*/ 1753935 w 2319586"/>
                <a:gd name="connsiteY10" fmla="*/ 2104746 h 3044734"/>
                <a:gd name="connsiteX11" fmla="*/ 1594040 w 2319586"/>
                <a:gd name="connsiteY11" fmla="*/ 1778802 h 3044734"/>
                <a:gd name="connsiteX12" fmla="*/ 1104540 w 2319586"/>
                <a:gd name="connsiteY12" fmla="*/ 1661465 h 3044734"/>
                <a:gd name="connsiteX13" fmla="*/ 827802 w 2319586"/>
                <a:gd name="connsiteY13" fmla="*/ 1661465 h 3044734"/>
                <a:gd name="connsiteX14" fmla="*/ 827802 w 2319586"/>
                <a:gd name="connsiteY14" fmla="*/ 1277369 h 3044734"/>
                <a:gd name="connsiteX15" fmla="*/ 828319 w 2319586"/>
                <a:gd name="connsiteY15" fmla="*/ 1276766 h 3044734"/>
                <a:gd name="connsiteX16" fmla="*/ 1506903 w 2319586"/>
                <a:gd name="connsiteY16" fmla="*/ 470895 h 3044734"/>
                <a:gd name="connsiteX17" fmla="*/ 146462 w 2319586"/>
                <a:gd name="connsiteY17" fmla="*/ 470895 h 3044734"/>
                <a:gd name="connsiteX18" fmla="*/ 146462 w 2319586"/>
                <a:gd name="connsiteY18" fmla="*/ 0 h 3044734"/>
                <a:gd name="connsiteX19" fmla="*/ 2195733 w 2319586"/>
                <a:gd name="connsiteY19" fmla="*/ 0 h 3044734"/>
                <a:gd name="connsiteX20" fmla="*/ 2195733 w 2319586"/>
                <a:gd name="connsiteY20" fmla="*/ 375322 h 3044734"/>
                <a:gd name="connsiteX21" fmla="*/ 2195217 w 2319586"/>
                <a:gd name="connsiteY21" fmla="*/ 375924 h 3044734"/>
                <a:gd name="connsiteX22" fmla="*/ 1468501 w 2319586"/>
                <a:gd name="connsiteY22" fmla="*/ 1237970 h 3044734"/>
                <a:gd name="connsiteX23" fmla="*/ 2100330 w 2319586"/>
                <a:gd name="connsiteY23" fmla="*/ 1520816 h 3044734"/>
                <a:gd name="connsiteX24" fmla="*/ 2319551 w 2319586"/>
                <a:gd name="connsiteY24" fmla="*/ 2100445 h 3044734"/>
                <a:gd name="connsiteX25" fmla="*/ 2186348 w 2319586"/>
                <a:gd name="connsiteY25" fmla="*/ 2576931 h 3044734"/>
                <a:gd name="connsiteX26" fmla="*/ 1784588 w 2319586"/>
                <a:gd name="connsiteY26" fmla="*/ 2918188 h 3044734"/>
                <a:gd name="connsiteX27" fmla="*/ 1130026 w 2319586"/>
                <a:gd name="connsiteY27" fmla="*/ 3044729 h 3044734"/>
                <a:gd name="connsiteX28" fmla="*/ 5425 w 2319586"/>
                <a:gd name="connsiteY28" fmla="*/ 2695128 h 3044734"/>
                <a:gd name="connsiteX29" fmla="*/ 511198 w 2319586"/>
                <a:gd name="connsiteY29" fmla="*/ 2948468 h 3044734"/>
                <a:gd name="connsiteX30" fmla="*/ 1130026 w 2319586"/>
                <a:gd name="connsiteY30" fmla="*/ 3040428 h 3044734"/>
                <a:gd name="connsiteX31" fmla="*/ 1782780 w 2319586"/>
                <a:gd name="connsiteY31" fmla="*/ 2914317 h 3044734"/>
                <a:gd name="connsiteX32" fmla="*/ 2182646 w 2319586"/>
                <a:gd name="connsiteY32" fmla="*/ 2574695 h 3044734"/>
                <a:gd name="connsiteX33" fmla="*/ 2315246 w 2319586"/>
                <a:gd name="connsiteY33" fmla="*/ 2100445 h 3044734"/>
                <a:gd name="connsiteX34" fmla="*/ 2097231 w 2319586"/>
                <a:gd name="connsiteY34" fmla="*/ 1524085 h 3044734"/>
                <a:gd name="connsiteX35" fmla="*/ 1464109 w 2319586"/>
                <a:gd name="connsiteY35" fmla="*/ 1242099 h 3044734"/>
                <a:gd name="connsiteX36" fmla="*/ 1460148 w 2319586"/>
                <a:gd name="connsiteY36" fmla="*/ 1242099 h 3044734"/>
                <a:gd name="connsiteX37" fmla="*/ 1462732 w 2319586"/>
                <a:gd name="connsiteY37" fmla="*/ 1239002 h 3044734"/>
                <a:gd name="connsiteX38" fmla="*/ 2190998 w 2319586"/>
                <a:gd name="connsiteY38" fmla="*/ 373774 h 3044734"/>
                <a:gd name="connsiteX39" fmla="*/ 2190998 w 2319586"/>
                <a:gd name="connsiteY39" fmla="*/ 3871 h 3044734"/>
                <a:gd name="connsiteX40" fmla="*/ 150337 w 2319586"/>
                <a:gd name="connsiteY40" fmla="*/ 3871 h 3044734"/>
                <a:gd name="connsiteX41" fmla="*/ 150337 w 2319586"/>
                <a:gd name="connsiteY41" fmla="*/ 466594 h 3044734"/>
                <a:gd name="connsiteX42" fmla="*/ 1515944 w 2319586"/>
                <a:gd name="connsiteY42" fmla="*/ 466594 h 3044734"/>
                <a:gd name="connsiteX43" fmla="*/ 831935 w 2319586"/>
                <a:gd name="connsiteY43" fmla="*/ 1279003 h 3044734"/>
                <a:gd name="connsiteX44" fmla="*/ 831935 w 2319586"/>
                <a:gd name="connsiteY44" fmla="*/ 1657508 h 3044734"/>
                <a:gd name="connsiteX45" fmla="*/ 1104109 w 2319586"/>
                <a:gd name="connsiteY45" fmla="*/ 1657508 h 3044734"/>
                <a:gd name="connsiteX46" fmla="*/ 1596193 w 2319586"/>
                <a:gd name="connsiteY46" fmla="*/ 1775705 h 3044734"/>
                <a:gd name="connsiteX47" fmla="*/ 1757809 w 2319586"/>
                <a:gd name="connsiteY47" fmla="*/ 2105090 h 3044734"/>
                <a:gd name="connsiteX48" fmla="*/ 1587582 w 2319586"/>
                <a:gd name="connsiteY48" fmla="*/ 2438691 h 3044734"/>
                <a:gd name="connsiteX49" fmla="*/ 1121244 w 2319586"/>
                <a:gd name="connsiteY49" fmla="*/ 2561189 h 3044734"/>
                <a:gd name="connsiteX50" fmla="*/ 638288 w 2319586"/>
                <a:gd name="connsiteY50" fmla="*/ 2481875 h 3044734"/>
                <a:gd name="connsiteX51" fmla="*/ 243071 w 2319586"/>
                <a:gd name="connsiteY51" fmla="*/ 2266815 h 304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319586" h="3044734">
                  <a:moveTo>
                    <a:pt x="1130026" y="3044729"/>
                  </a:moveTo>
                  <a:cubicBezTo>
                    <a:pt x="919925" y="3045228"/>
                    <a:pt x="710942" y="3014173"/>
                    <a:pt x="510079" y="2952598"/>
                  </a:cubicBezTo>
                  <a:cubicBezTo>
                    <a:pt x="312040" y="2891434"/>
                    <a:pt x="140952" y="2805583"/>
                    <a:pt x="1464" y="2697451"/>
                  </a:cubicBezTo>
                  <a:lnTo>
                    <a:pt x="0" y="2696332"/>
                  </a:lnTo>
                  <a:lnTo>
                    <a:pt x="947" y="2694698"/>
                  </a:lnTo>
                  <a:lnTo>
                    <a:pt x="242038" y="2259847"/>
                  </a:lnTo>
                  <a:lnTo>
                    <a:pt x="244018" y="2261568"/>
                  </a:lnTo>
                  <a:cubicBezTo>
                    <a:pt x="351906" y="2352323"/>
                    <a:pt x="485109" y="2425013"/>
                    <a:pt x="640096" y="2477402"/>
                  </a:cubicBezTo>
                  <a:cubicBezTo>
                    <a:pt x="795195" y="2529962"/>
                    <a:pt x="957896" y="2556698"/>
                    <a:pt x="1121674" y="2556544"/>
                  </a:cubicBezTo>
                  <a:cubicBezTo>
                    <a:pt x="1317474" y="2556544"/>
                    <a:pt x="1473495" y="2515596"/>
                    <a:pt x="1585516" y="2434906"/>
                  </a:cubicBezTo>
                  <a:cubicBezTo>
                    <a:pt x="1697537" y="2354216"/>
                    <a:pt x="1753935" y="2243245"/>
                    <a:pt x="1753935" y="2104746"/>
                  </a:cubicBezTo>
                  <a:cubicBezTo>
                    <a:pt x="1753935" y="1966248"/>
                    <a:pt x="1700120" y="1856567"/>
                    <a:pt x="1594040" y="1778802"/>
                  </a:cubicBezTo>
                  <a:cubicBezTo>
                    <a:pt x="1487960" y="1701036"/>
                    <a:pt x="1323071" y="1661465"/>
                    <a:pt x="1104540" y="1661465"/>
                  </a:cubicBezTo>
                  <a:lnTo>
                    <a:pt x="827802" y="1661465"/>
                  </a:lnTo>
                  <a:lnTo>
                    <a:pt x="827802" y="1277369"/>
                  </a:lnTo>
                  <a:lnTo>
                    <a:pt x="828319" y="1276766"/>
                  </a:lnTo>
                  <a:lnTo>
                    <a:pt x="1506903" y="470895"/>
                  </a:lnTo>
                  <a:lnTo>
                    <a:pt x="146462" y="470895"/>
                  </a:lnTo>
                  <a:lnTo>
                    <a:pt x="146462" y="0"/>
                  </a:lnTo>
                  <a:lnTo>
                    <a:pt x="2195733" y="0"/>
                  </a:lnTo>
                  <a:lnTo>
                    <a:pt x="2195733" y="375322"/>
                  </a:lnTo>
                  <a:lnTo>
                    <a:pt x="2195217" y="375924"/>
                  </a:lnTo>
                  <a:lnTo>
                    <a:pt x="1468501" y="1237970"/>
                  </a:lnTo>
                  <a:cubicBezTo>
                    <a:pt x="1743086" y="1272379"/>
                    <a:pt x="1955590" y="1367694"/>
                    <a:pt x="2100330" y="1520816"/>
                  </a:cubicBezTo>
                  <a:cubicBezTo>
                    <a:pt x="2245071" y="1673939"/>
                    <a:pt x="2319551" y="1869729"/>
                    <a:pt x="2319551" y="2100445"/>
                  </a:cubicBezTo>
                  <a:cubicBezTo>
                    <a:pt x="2321066" y="2268656"/>
                    <a:pt x="2274889" y="2433848"/>
                    <a:pt x="2186348" y="2576931"/>
                  </a:cubicBezTo>
                  <a:cubicBezTo>
                    <a:pt x="2097920" y="2719387"/>
                    <a:pt x="1962478" y="2834229"/>
                    <a:pt x="1784588" y="2918188"/>
                  </a:cubicBezTo>
                  <a:cubicBezTo>
                    <a:pt x="1606697" y="3002147"/>
                    <a:pt x="1386185" y="3044729"/>
                    <a:pt x="1130026" y="3044729"/>
                  </a:cubicBezTo>
                  <a:close/>
                  <a:moveTo>
                    <a:pt x="5425" y="2695128"/>
                  </a:moveTo>
                  <a:cubicBezTo>
                    <a:pt x="144224" y="2802486"/>
                    <a:pt x="314365" y="2887649"/>
                    <a:pt x="511198" y="2948468"/>
                  </a:cubicBezTo>
                  <a:cubicBezTo>
                    <a:pt x="711691" y="3009958"/>
                    <a:pt x="920303" y="3040961"/>
                    <a:pt x="1130026" y="3040428"/>
                  </a:cubicBezTo>
                  <a:cubicBezTo>
                    <a:pt x="1385583" y="3040428"/>
                    <a:pt x="1605147" y="2998018"/>
                    <a:pt x="1782780" y="2914317"/>
                  </a:cubicBezTo>
                  <a:cubicBezTo>
                    <a:pt x="1960411" y="2830616"/>
                    <a:pt x="2094734" y="2716462"/>
                    <a:pt x="2182646" y="2574695"/>
                  </a:cubicBezTo>
                  <a:cubicBezTo>
                    <a:pt x="2270807" y="2432299"/>
                    <a:pt x="2316787" y="2267873"/>
                    <a:pt x="2315246" y="2100445"/>
                  </a:cubicBezTo>
                  <a:cubicBezTo>
                    <a:pt x="2315246" y="1870847"/>
                    <a:pt x="2241885" y="1676777"/>
                    <a:pt x="2097231" y="1524085"/>
                  </a:cubicBezTo>
                  <a:cubicBezTo>
                    <a:pt x="1952576" y="1371393"/>
                    <a:pt x="1739469" y="1276164"/>
                    <a:pt x="1464109" y="1242099"/>
                  </a:cubicBezTo>
                  <a:lnTo>
                    <a:pt x="1460148" y="1242099"/>
                  </a:lnTo>
                  <a:lnTo>
                    <a:pt x="1462732" y="1239002"/>
                  </a:lnTo>
                  <a:lnTo>
                    <a:pt x="2190998" y="373774"/>
                  </a:lnTo>
                  <a:lnTo>
                    <a:pt x="2190998" y="3871"/>
                  </a:lnTo>
                  <a:lnTo>
                    <a:pt x="150337" y="3871"/>
                  </a:lnTo>
                  <a:lnTo>
                    <a:pt x="150337" y="466594"/>
                  </a:lnTo>
                  <a:lnTo>
                    <a:pt x="1515944" y="466594"/>
                  </a:lnTo>
                  <a:lnTo>
                    <a:pt x="831935" y="1279003"/>
                  </a:lnTo>
                  <a:lnTo>
                    <a:pt x="831935" y="1657508"/>
                  </a:lnTo>
                  <a:lnTo>
                    <a:pt x="1104109" y="1657508"/>
                  </a:lnTo>
                  <a:cubicBezTo>
                    <a:pt x="1323588" y="1657508"/>
                    <a:pt x="1489080" y="1697337"/>
                    <a:pt x="1596193" y="1775705"/>
                  </a:cubicBezTo>
                  <a:cubicBezTo>
                    <a:pt x="1703306" y="1854073"/>
                    <a:pt x="1757809" y="1964957"/>
                    <a:pt x="1757809" y="2105090"/>
                  </a:cubicBezTo>
                  <a:cubicBezTo>
                    <a:pt x="1757809" y="2245223"/>
                    <a:pt x="1700550" y="2357312"/>
                    <a:pt x="1587582" y="2438691"/>
                  </a:cubicBezTo>
                  <a:cubicBezTo>
                    <a:pt x="1474614" y="2520070"/>
                    <a:pt x="1317905" y="2561189"/>
                    <a:pt x="1121244" y="2561189"/>
                  </a:cubicBezTo>
                  <a:cubicBezTo>
                    <a:pt x="956992" y="2561378"/>
                    <a:pt x="793834" y="2534582"/>
                    <a:pt x="638288" y="2481875"/>
                  </a:cubicBezTo>
                  <a:cubicBezTo>
                    <a:pt x="483903" y="2429486"/>
                    <a:pt x="350959" y="2357226"/>
                    <a:pt x="243071" y="2266815"/>
                  </a:cubicBezTo>
                  <a:close/>
                </a:path>
              </a:pathLst>
            </a:custGeom>
            <a:solidFill>
              <a:srgbClr val="85BECC"/>
            </a:solidFill>
            <a:ln w="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</p:spTree>
    <p:extLst>
      <p:ext uri="{BB962C8B-B14F-4D97-AF65-F5344CB8AC3E}">
        <p14:creationId xmlns:p14="http://schemas.microsoft.com/office/powerpoint/2010/main" val="10633254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ert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F546C94-38C1-4C49-BD31-1AD1820A5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05535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65300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ert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6040AC8-8FE4-244D-AA41-E915D5FA46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05535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497865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ert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3EC3EB-8255-CC4A-B64C-A29D75FF4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05535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27228574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ert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25F2E0A-A2C7-8944-85C4-CB324F1A84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05535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25610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FF626979-35AF-E242-9F2F-B5B8A00F2E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06772" y="3908397"/>
            <a:ext cx="756938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05</a:t>
            </a:r>
            <a:endParaRPr lang="en-PL"/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A77EFBAD-2E0C-DD42-AEA9-4463581E06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75156" y="3908397"/>
            <a:ext cx="903425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06</a:t>
            </a:r>
            <a:endParaRPr lang="en-PL"/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4D81FC22-545F-EA45-84F0-E50962F42A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1114" y="3908397"/>
            <a:ext cx="903424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07</a:t>
            </a:r>
            <a:endParaRPr lang="en-PL"/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B853300F-39A7-EC44-A3C6-4655F66E29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61062" y="3908397"/>
            <a:ext cx="828611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08</a:t>
            </a:r>
            <a:endParaRPr lang="en-PL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AD669BC2-986A-A747-95B3-FB04A50FB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06772" y="1979845"/>
            <a:ext cx="756938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01</a:t>
            </a:r>
            <a:endParaRPr lang="en-PL"/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B0ADE54A-9973-2B44-B8A1-91FD45C6ED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75157" y="1979845"/>
            <a:ext cx="756938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02</a:t>
            </a:r>
            <a:endParaRPr lang="en-PL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B6EC3679-A65B-FA4A-8EF3-6D6C284F4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51114" y="1979845"/>
            <a:ext cx="756938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03</a:t>
            </a:r>
            <a:endParaRPr lang="en-PL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BCA4DA2-20D7-3F42-AB8C-03D1EC2FA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61062" y="1979845"/>
            <a:ext cx="828611" cy="526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D1ECF3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04</a:t>
            </a:r>
            <a:endParaRPr lang="en-P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D07-0E9B-CA4F-85B3-B906794A6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6D6EFC-FE46-6840-91CD-DD7FE34408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107" y="476798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39F3AD0-A01C-5E4D-B46A-B0FF4307D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31265" y="476798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20CE121-8933-EB4A-AE2A-1AC17A512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518" y="476798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1A607FD-9261-DE46-B2AC-C057FE4CE4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29286" y="476798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09950DF1-F7FB-734A-91F5-58AF19A984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107" y="284505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72B042D3-A5EB-614B-B5CD-EE7D74B73F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31265" y="284505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8FE805AB-BD11-444E-B94E-553587904A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518" y="284505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D28F289C-D4CE-8B47-9FC7-E4A23E3CFE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9286" y="2845050"/>
            <a:ext cx="1744662" cy="9001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6A7B84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01C4B-2B7C-D04A-AF60-C767708AEAA5}"/>
              </a:ext>
            </a:extLst>
          </p:cNvPr>
          <p:cNvSpPr/>
          <p:nvPr userDrawn="1"/>
        </p:nvSpPr>
        <p:spPr>
          <a:xfrm>
            <a:off x="6679897" y="2374022"/>
            <a:ext cx="645356" cy="26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633E1F-C13F-104B-9C50-B39A541B4193}"/>
              </a:ext>
            </a:extLst>
          </p:cNvPr>
          <p:cNvSpPr/>
          <p:nvPr userDrawn="1"/>
        </p:nvSpPr>
        <p:spPr>
          <a:xfrm>
            <a:off x="3733497" y="2374022"/>
            <a:ext cx="645356" cy="266992"/>
          </a:xfrm>
          <a:prstGeom prst="rect">
            <a:avLst/>
          </a:prstGeom>
          <a:solidFill>
            <a:srgbClr val="7C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8271BA-9E08-5E47-9D25-564063BCF280}"/>
              </a:ext>
            </a:extLst>
          </p:cNvPr>
          <p:cNvSpPr/>
          <p:nvPr userDrawn="1"/>
        </p:nvSpPr>
        <p:spPr>
          <a:xfrm>
            <a:off x="1061417" y="2374022"/>
            <a:ext cx="645356" cy="266992"/>
          </a:xfrm>
          <a:prstGeom prst="rect">
            <a:avLst/>
          </a:prstGeom>
          <a:solidFill>
            <a:srgbClr val="7C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5A08DF17-3196-2C47-B093-119FA2CC71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79896" y="2387890"/>
            <a:ext cx="645356" cy="26699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41 - 50</a:t>
            </a:r>
            <a:endParaRPr lang="en-P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8ABB11-F57A-3F48-9B2D-AF343D8681E1}"/>
              </a:ext>
            </a:extLst>
          </p:cNvPr>
          <p:cNvSpPr/>
          <p:nvPr userDrawn="1"/>
        </p:nvSpPr>
        <p:spPr>
          <a:xfrm>
            <a:off x="9402777" y="2366214"/>
            <a:ext cx="645356" cy="26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B1089B3A-AF9D-B242-810D-2E064BB729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776" y="2387890"/>
            <a:ext cx="645356" cy="26699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51 - 60</a:t>
            </a:r>
            <a:endParaRPr lang="en-PL"/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25C085FA-E763-DD41-BCCF-2B033C9760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3496" y="2387890"/>
            <a:ext cx="645356" cy="266992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21 - 40</a:t>
            </a:r>
            <a:endParaRPr lang="en-PL"/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4ED3CF6F-6D59-614B-9DD4-48E93F251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1416" y="2387890"/>
            <a:ext cx="645356" cy="266992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01 - 20</a:t>
            </a:r>
            <a:endParaRPr lang="en-P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0B54A9-F2E0-C64A-8237-296CA55B2D3B}"/>
              </a:ext>
            </a:extLst>
          </p:cNvPr>
          <p:cNvSpPr/>
          <p:nvPr userDrawn="1"/>
        </p:nvSpPr>
        <p:spPr>
          <a:xfrm>
            <a:off x="6679897" y="4294262"/>
            <a:ext cx="645356" cy="26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941796-D7DC-F043-8E32-DE6FEB5EC083}"/>
              </a:ext>
            </a:extLst>
          </p:cNvPr>
          <p:cNvSpPr/>
          <p:nvPr userDrawn="1"/>
        </p:nvSpPr>
        <p:spPr>
          <a:xfrm>
            <a:off x="3733497" y="4294262"/>
            <a:ext cx="645356" cy="26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58892E2-FE96-AE4B-A1D1-45053100A248}"/>
              </a:ext>
            </a:extLst>
          </p:cNvPr>
          <p:cNvSpPr/>
          <p:nvPr userDrawn="1"/>
        </p:nvSpPr>
        <p:spPr>
          <a:xfrm>
            <a:off x="1061417" y="4294262"/>
            <a:ext cx="645356" cy="26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F5BA12B-E88A-3E40-A477-72BCAF38E0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9896" y="4308130"/>
            <a:ext cx="645356" cy="26699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81 - 90</a:t>
            </a:r>
            <a:endParaRPr lang="en-PL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B78E195-FF4B-0944-AAF1-AF6890D12FED}"/>
              </a:ext>
            </a:extLst>
          </p:cNvPr>
          <p:cNvSpPr/>
          <p:nvPr userDrawn="1"/>
        </p:nvSpPr>
        <p:spPr>
          <a:xfrm>
            <a:off x="9402777" y="4286454"/>
            <a:ext cx="645356" cy="266992"/>
          </a:xfrm>
          <a:prstGeom prst="rect">
            <a:avLst/>
          </a:prstGeom>
          <a:solidFill>
            <a:srgbClr val="7C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94A01FD3-8F99-C44D-984B-33458BFCD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02776" y="4308130"/>
            <a:ext cx="645356" cy="266992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91 - 100</a:t>
            </a:r>
            <a:endParaRPr lang="en-PL"/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EA37AE11-8072-084A-A8BA-DF31845351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3496" y="4308130"/>
            <a:ext cx="645356" cy="26699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71 - 80</a:t>
            </a:r>
            <a:endParaRPr lang="en-PL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05AE839C-4615-2943-96E7-3C6E3E9CE9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61416" y="4308130"/>
            <a:ext cx="645356" cy="26699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3pPr>
            <a:lvl4pPr marL="13680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7C9EAA"/>
                </a:solidFill>
                <a:latin typeface="+mj-lt"/>
              </a:defRPr>
            </a:lvl5pPr>
          </a:lstStyle>
          <a:p>
            <a:pPr lvl="0"/>
            <a:r>
              <a:rPr lang="en-GB"/>
              <a:t>61 - 70</a:t>
            </a:r>
            <a:endParaRPr lang="en-PL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9A22CD0-0CA1-8147-BABE-DDF20B871E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79" y="496466"/>
            <a:ext cx="10712315" cy="59390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en-GB"/>
              <a:t>Agenda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1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y_referencyjn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95ECC797-184B-4847-B11F-FF875893EF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309093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0664562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y_referencyj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971033-3106-CE49-B6B6-047A055CF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876FCD2-67B5-844F-8627-8CBC0D33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309093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005954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y_referencyj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C5B05C84-F983-6A4B-AC71-6502E3A916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876FCD2-67B5-844F-8627-8CBC0D33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309093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377951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y_referencyjn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9E12A4-172F-7F45-8A6E-A566370F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876FCD2-67B5-844F-8627-8CBC0D33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3309093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537364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i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380F4417-EC86-904D-9F79-A5B20D851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48397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11693031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i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59E8DED-34DC-2A43-AED5-07A9574FC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48397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11396829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i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, rectangle&#10;&#10;Description automatically generated with medium confidence">
            <a:extLst>
              <a:ext uri="{FF2B5EF4-FFF2-40B4-BE49-F238E27FC236}">
                <a16:creationId xmlns:a16="http://schemas.microsoft.com/office/drawing/2014/main" id="{B28555AA-60F1-7746-9C4C-9BD7184E2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-1"/>
            <a:ext cx="12187238" cy="6860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48397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2808663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i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6B3C7F-48F0-6A42-BD29-B495C7181F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48397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420559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i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AD2F99E-1165-6E4C-9D20-F94E02D1CB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BDA58-DC86-134C-B232-DB0EA1C60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683" y="707334"/>
            <a:ext cx="1606528" cy="46365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4D6066-69D0-B946-8FE5-450152C201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527" y="2648397"/>
            <a:ext cx="7937500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839D04EC-E2F8-394E-8B4E-9F2A4568AFB7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0B1B2914-908F-CD46-A1C3-8C719AD854FE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23670539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09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ytul_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ymbol zastępczy tekstu 4">
            <a:extLst>
              <a:ext uri="{FF2B5EF4-FFF2-40B4-BE49-F238E27FC236}">
                <a16:creationId xmlns:a16="http://schemas.microsoft.com/office/drawing/2014/main" id="{F622F3F3-E8BA-B047-A210-3B056EC30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338837"/>
            <a:ext cx="5234609" cy="3383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Tx/>
              <a:buNone/>
              <a:defRPr sz="1800" b="0" i="0">
                <a:solidFill>
                  <a:srgbClr val="234688"/>
                </a:solidFill>
                <a:latin typeface="Montserrat Medium" pitchFamily="2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Lorem ipsum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dolor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sit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amet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consectetur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adipiscing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elit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ultrices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tortor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id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sem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accumsan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dictum.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Fusce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nibh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orci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Maecenas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egestas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tempor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nunc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,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ut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dignissim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ex </a:t>
            </a:r>
            <a:r>
              <a:rPr lang="en-GB" err="1">
                <a:solidFill>
                  <a:srgbClr val="244885"/>
                </a:solidFill>
                <a:latin typeface="Montserrat Medium" pitchFamily="2" charset="77"/>
              </a:rPr>
              <a:t>condimentum</a:t>
            </a:r>
            <a:r>
              <a:rPr lang="en-GB">
                <a:solidFill>
                  <a:srgbClr val="244885"/>
                </a:solidFill>
                <a:latin typeface="Montserrat Medium" pitchFamily="2" charset="77"/>
              </a:rPr>
              <a:t> ac. </a:t>
            </a:r>
            <a:endParaRPr lang="en-US" sz="2400">
              <a:solidFill>
                <a:srgbClr val="244885"/>
              </a:solidFill>
              <a:latin typeface="Montserrat Medium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BEF1FFB-2D58-C445-A83C-1ABCC017F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5233" y="6410296"/>
            <a:ext cx="1016767" cy="365125"/>
          </a:xfrm>
        </p:spPr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016656A2-0F93-B946-A19F-13E4333B9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37" y="294335"/>
            <a:ext cx="5574621" cy="59390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/>
              <a:t>Miejsce na tytuł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78168F1-D532-1B49-BBE1-859E98A1B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837" y="888240"/>
            <a:ext cx="8748395" cy="5939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2D3538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680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Podtytuł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668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Poi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7CB9DEC0-531A-F840-8916-25505EF39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094" y="2261431"/>
            <a:ext cx="5049837" cy="1167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 err="1"/>
              <a:t>Pojedyńcze</a:t>
            </a:r>
            <a:r>
              <a:rPr lang="pl-PL"/>
              <a:t> stwierdzenie,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66F612AB-C51C-0C40-A101-8516B6AC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119F-AF6F-0540-9BA5-E0EF3116BB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9963" y="1182688"/>
            <a:ext cx="4906962" cy="4437062"/>
          </a:xfrm>
        </p:spPr>
        <p:txBody>
          <a:bodyPr/>
          <a:lstStyle/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03BE9-A3BF-994B-8743-B2C3AC57EB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6988" y="3581400"/>
            <a:ext cx="5049837" cy="7366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 err="1"/>
              <a:t>Uzupełnienie</a:t>
            </a:r>
            <a:r>
              <a:rPr lang="en-GB"/>
              <a:t>, 20 </a:t>
            </a:r>
            <a:r>
              <a:rPr lang="en-GB" err="1"/>
              <a:t>pt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30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Poi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BD6E74-60F1-4E46-89AA-F76ACED30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781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9BAEB-C35B-BA4B-A17D-530F0D925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336D31BF-C8EE-7043-80DD-91CC7219D6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4682" y="1679808"/>
            <a:ext cx="4110281" cy="2485792"/>
          </a:xfrm>
        </p:spPr>
        <p:txBody>
          <a:bodyPr/>
          <a:lstStyle/>
          <a:p>
            <a:endParaRPr lang="en-PL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0F6136B-6196-6644-A930-885ABA7A6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6988" y="3429000"/>
            <a:ext cx="5049837" cy="736600"/>
          </a:xfrm>
        </p:spPr>
        <p:txBody>
          <a:bodyPr>
            <a:normAutofit/>
          </a:bodyPr>
          <a:lstStyle/>
          <a:p>
            <a:r>
              <a:rPr lang="en-PL" sz="2400"/>
              <a:t>Uzupełnienie, 24 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842751-3D26-4345-88E7-8F7F540F5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821" y="1497726"/>
            <a:ext cx="4545317" cy="3807371"/>
          </a:xfrm>
          <a:prstGeom prst="rect">
            <a:avLst/>
          </a:prstGeom>
        </p:spPr>
      </p:pic>
      <p:sp>
        <p:nvSpPr>
          <p:cNvPr id="14" name="Tytuł 1">
            <a:extLst>
              <a:ext uri="{FF2B5EF4-FFF2-40B4-BE49-F238E27FC236}">
                <a16:creationId xmlns:a16="http://schemas.microsoft.com/office/drawing/2014/main" id="{D22410B0-A86B-8E44-8112-8CCAAC0F3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987" y="2261431"/>
            <a:ext cx="5049837" cy="1167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rgbClr val="2D3538"/>
                </a:solidFill>
                <a:latin typeface="+mj-lt"/>
              </a:defRPr>
            </a:lvl1pPr>
          </a:lstStyle>
          <a:p>
            <a:r>
              <a:rPr lang="pl-PL" err="1"/>
              <a:t>Pojedyńcze</a:t>
            </a:r>
            <a:r>
              <a:rPr lang="pl-PL"/>
              <a:t> stwierdzenie, 32 </a:t>
            </a:r>
            <a:r>
              <a:rPr lang="pl-PL" err="1"/>
              <a:t>pt</a:t>
            </a:r>
            <a:endParaRPr lang="pl-P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6BC44-3128-42D2-B52D-1CFD5BDD51CB}"/>
              </a:ext>
            </a:extLst>
          </p:cNvPr>
          <p:cNvSpPr txBox="1"/>
          <p:nvPr userDrawn="1"/>
        </p:nvSpPr>
        <p:spPr>
          <a:xfrm>
            <a:off x="423332" y="6469747"/>
            <a:ext cx="4106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0">
                <a:solidFill>
                  <a:schemeClr val="accent5"/>
                </a:solidFill>
                <a:latin typeface="+mj-lt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38074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D913A8C-84C5-4C24-BCAA-656187CF7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79" y="1234355"/>
            <a:ext cx="11154684" cy="482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5796C4C-2F90-4304-97A3-838827E77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144000" indent="-144000" algn="l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9" name="pole tekstowe 6">
            <a:extLst>
              <a:ext uri="{FF2B5EF4-FFF2-40B4-BE49-F238E27FC236}">
                <a16:creationId xmlns:a16="http://schemas.microsoft.com/office/drawing/2014/main" id="{5CBFFADC-6207-4FF9-A4A0-11290B37DCEB}"/>
              </a:ext>
            </a:extLst>
          </p:cNvPr>
          <p:cNvSpPr txBox="1"/>
          <p:nvPr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138853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872" r:id="rId2"/>
    <p:sldLayoutId id="2147483895" r:id="rId3"/>
    <p:sldLayoutId id="2147483914" r:id="rId4"/>
    <p:sldLayoutId id="2147483939" r:id="rId5"/>
    <p:sldLayoutId id="2147483915" r:id="rId6"/>
    <p:sldLayoutId id="2147483918" r:id="rId7"/>
    <p:sldLayoutId id="2147483924" r:id="rId8"/>
    <p:sldLayoutId id="2147483960" r:id="rId9"/>
    <p:sldLayoutId id="2147483940" r:id="rId10"/>
    <p:sldLayoutId id="2147483935" r:id="rId11"/>
    <p:sldLayoutId id="2147483919" r:id="rId12"/>
    <p:sldLayoutId id="2147483936" r:id="rId13"/>
    <p:sldLayoutId id="2147483925" r:id="rId14"/>
    <p:sldLayoutId id="2147483858" r:id="rId15"/>
    <p:sldLayoutId id="2147483926" r:id="rId16"/>
    <p:sldLayoutId id="2147483931" r:id="rId17"/>
    <p:sldLayoutId id="2147483933" r:id="rId18"/>
    <p:sldLayoutId id="2147483934" r:id="rId19"/>
    <p:sldLayoutId id="2147483880" r:id="rId20"/>
    <p:sldLayoutId id="2147483927" r:id="rId21"/>
    <p:sldLayoutId id="2147483928" r:id="rId22"/>
    <p:sldLayoutId id="2147483929" r:id="rId23"/>
    <p:sldLayoutId id="2147483930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pl-PL" sz="3200" b="1" i="0" kern="1200" dirty="0">
          <a:solidFill>
            <a:srgbClr val="234788"/>
          </a:solidFill>
          <a:latin typeface="Montserrat SemiBold" pitchFamily="2" charset="77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400" kern="1200">
          <a:solidFill>
            <a:srgbClr val="2D3538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2400" kern="1200">
          <a:solidFill>
            <a:srgbClr val="2D3538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2000" kern="1200">
          <a:solidFill>
            <a:srgbClr val="2D3538"/>
          </a:solidFill>
          <a:latin typeface="+mj-lt"/>
          <a:ea typeface="+mn-ea"/>
          <a:cs typeface="+mn-cs"/>
        </a:defRPr>
      </a:lvl3pPr>
      <a:lvl4pPr marL="136800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rgbClr val="2D3538"/>
          </a:solidFill>
          <a:latin typeface="+mj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rgbClr val="2D353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35F5AE-F4AF-224F-A844-9F672DC4E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1955" y="59123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5A9AAD"/>
                </a:solidFill>
                <a:latin typeface="Montserrat Medium"/>
                <a:rtl val="0"/>
              </a:rPr>
              <a:t>XX.XX.XXXX</a:t>
            </a:r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AFCBE4BF-D08F-A742-B5E2-B144FE4F4632}"/>
              </a:ext>
            </a:extLst>
          </p:cNvPr>
          <p:cNvSpPr txBox="1">
            <a:spLocks/>
          </p:cNvSpPr>
          <p:nvPr userDrawn="1"/>
        </p:nvSpPr>
        <p:spPr>
          <a:xfrm>
            <a:off x="11175233" y="6410296"/>
            <a:ext cx="1016767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144000" indent="-144000" algn="l" defTabSz="914400" rtl="0" eaLnBrk="1" latinLnBrk="0" hangingPunct="1">
              <a:buFont typeface="Montserrat Medium" panose="00000600000000000000" pitchFamily="2" charset="-18"/>
              <a:buChar char="|"/>
              <a:defRPr lang="pl-PL" sz="1000" kern="1200" smtClean="0">
                <a:solidFill>
                  <a:srgbClr val="C00000"/>
                </a:solidFill>
                <a:latin typeface="Montserrat Medium" panose="00000600000000000000" pitchFamily="2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‹#›</a:t>
            </a:fld>
            <a:endParaRPr lang="en-PL"/>
          </a:p>
        </p:txBody>
      </p:sp>
      <p:sp>
        <p:nvSpPr>
          <p:cNvPr id="6" name="pole tekstowe 6">
            <a:extLst>
              <a:ext uri="{FF2B5EF4-FFF2-40B4-BE49-F238E27FC236}">
                <a16:creationId xmlns:a16="http://schemas.microsoft.com/office/drawing/2014/main" id="{1FD617A8-E3C2-A745-A513-360165583EE0}"/>
              </a:ext>
            </a:extLst>
          </p:cNvPr>
          <p:cNvSpPr txBox="1"/>
          <p:nvPr userDrawn="1"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138731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899" r:id="rId2"/>
    <p:sldLayoutId id="2147483898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48" r:id="rId14"/>
    <p:sldLayoutId id="2147483949" r:id="rId15"/>
    <p:sldLayoutId id="2147483910" r:id="rId16"/>
    <p:sldLayoutId id="2147483913" r:id="rId17"/>
    <p:sldLayoutId id="2147483912" r:id="rId18"/>
    <p:sldLayoutId id="2147483950" r:id="rId19"/>
    <p:sldLayoutId id="2147483951" r:id="rId20"/>
    <p:sldLayoutId id="2147483941" r:id="rId21"/>
    <p:sldLayoutId id="2147483953" r:id="rId22"/>
    <p:sldLayoutId id="2147483952" r:id="rId23"/>
    <p:sldLayoutId id="2147483917" r:id="rId24"/>
    <p:sldLayoutId id="2147483942" r:id="rId25"/>
    <p:sldLayoutId id="2147483955" r:id="rId26"/>
    <p:sldLayoutId id="2147483954" r:id="rId27"/>
    <p:sldLayoutId id="2147483943" r:id="rId28"/>
    <p:sldLayoutId id="2147483944" r:id="rId29"/>
    <p:sldLayoutId id="2147483956" r:id="rId30"/>
    <p:sldLayoutId id="2147483957" r:id="rId31"/>
    <p:sldLayoutId id="2147483945" r:id="rId32"/>
    <p:sldLayoutId id="2147483946" r:id="rId33"/>
    <p:sldLayoutId id="2147483947" r:id="rId34"/>
    <p:sldLayoutId id="2147483958" r:id="rId35"/>
    <p:sldLayoutId id="2147483959" r:id="rId36"/>
    <p:sldLayoutId id="2147483937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b="0" i="0" kern="1200">
          <a:solidFill>
            <a:srgbClr val="5A9AAD"/>
          </a:solidFill>
          <a:latin typeface="Montserrat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li.org/tools/feroxbust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kali.org/tools/ffuf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labs.com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.crypto-it.net/pl/teoria/tryby-szyfrow-blokowych.html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eanstack.i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owasp.org/www-project-cyclonedx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one.com/hacktivity" TargetMode="External"/><Relationship Id="rId3" Type="http://schemas.openxmlformats.org/officeDocument/2006/relationships/hyperlink" Target="https://sekurak.pl/" TargetMode="External"/><Relationship Id="rId7" Type="http://schemas.openxmlformats.org/officeDocument/2006/relationships/hyperlink" Target="https://www.meetup.com/pl-PL/owasp-poland/" TargetMode="External"/><Relationship Id="rId2" Type="http://schemas.openxmlformats.org/officeDocument/2006/relationships/hyperlink" Target="https://niebezpiecznik.pl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c/MaciejKofel/videos?app=desktop&amp;shelf_id=1&amp;view=0&amp;sort=dd" TargetMode="External"/><Relationship Id="rId5" Type="http://schemas.openxmlformats.org/officeDocument/2006/relationships/hyperlink" Target="https://www.youtube.com/channel/UCP16m86ciUUlU8UZvlpw0TQ" TargetMode="External"/><Relationship Id="rId4" Type="http://schemas.openxmlformats.org/officeDocument/2006/relationships/hyperlink" Target="https://www.youtube.com/c/ZaufanaTrzeciaStronaYT/videos" TargetMode="External"/><Relationship Id="rId9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wasp.org/project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owasp.org/Top1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B126B-C0A0-4562-BC91-EC7D871CC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787" y="5095873"/>
            <a:ext cx="2989204" cy="914400"/>
          </a:xfrm>
        </p:spPr>
        <p:txBody>
          <a:bodyPr lIns="91440" tIns="45720" rIns="91440" bIns="45720" anchor="t"/>
          <a:lstStyle/>
          <a:p>
            <a:r>
              <a:rPr lang="pl-PL">
                <a:latin typeface="Montserrat Medium"/>
              </a:rPr>
              <a:t>Elżbieta Mączka 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94D2F-6979-4823-87D4-BC91A9CAB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pl-PL">
                <a:latin typeface="Montserrat Medium"/>
              </a:rPr>
              <a:t>22.01.2022</a:t>
            </a:r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177D8-1F00-44CD-94BF-0C1F53A1E732}"/>
              </a:ext>
            </a:extLst>
          </p:cNvPr>
          <p:cNvSpPr txBox="1"/>
          <p:nvPr/>
        </p:nvSpPr>
        <p:spPr>
          <a:xfrm>
            <a:off x="585527" y="1806922"/>
            <a:ext cx="500810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l-PL" sz="5000">
                <a:solidFill>
                  <a:schemeClr val="bg1"/>
                </a:solidFill>
                <a:latin typeface="Montserrat Medium"/>
              </a:rPr>
              <a:t>OWASP Top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AE826-2E94-439F-81EB-489410094CD1}"/>
              </a:ext>
            </a:extLst>
          </p:cNvPr>
          <p:cNvSpPr txBox="1"/>
          <p:nvPr/>
        </p:nvSpPr>
        <p:spPr>
          <a:xfrm>
            <a:off x="656759" y="2782768"/>
            <a:ext cx="5019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l-PL">
                <a:solidFill>
                  <a:srgbClr val="C6E0E9"/>
                </a:solidFill>
              </a:rPr>
              <a:t>10 najistotniejszych kategorii </a:t>
            </a:r>
            <a:r>
              <a:rPr lang="pl-PL" err="1">
                <a:solidFill>
                  <a:srgbClr val="C6E0E9"/>
                </a:solidFill>
              </a:rPr>
              <a:t>ryzyk</a:t>
            </a:r>
            <a:r>
              <a:rPr lang="pl-PL">
                <a:solidFill>
                  <a:srgbClr val="C6E0E9"/>
                </a:solidFill>
              </a:rPr>
              <a:t> dotyczących bezpieczeństwa w aplikacjach webowych</a:t>
            </a:r>
            <a:endParaRPr lang="en-GB">
              <a:solidFill>
                <a:srgbClr val="C6E0E9"/>
              </a:solidFill>
              <a:cs typeface="Calibri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D9D0604-DA8B-49DC-819A-ECD9E11B3612}"/>
              </a:ext>
            </a:extLst>
          </p:cNvPr>
          <p:cNvSpPr/>
          <p:nvPr/>
        </p:nvSpPr>
        <p:spPr>
          <a:xfrm>
            <a:off x="7194550" y="3559237"/>
            <a:ext cx="2158999" cy="1500187"/>
          </a:xfrm>
          <a:prstGeom prst="wedgeEllipseCallout">
            <a:avLst/>
          </a:prstGeom>
          <a:solidFill>
            <a:srgbClr val="C8CF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err="1">
                <a:solidFill>
                  <a:srgbClr val="244885"/>
                </a:solidFill>
                <a:latin typeface="Montserrat Medium"/>
              </a:rPr>
              <a:t>Czy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macie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w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pracy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do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czynienia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z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aplikacjami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webowymi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?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6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>
                <a:solidFill>
                  <a:srgbClr val="C6E0E9"/>
                </a:solidFill>
                <a:ea typeface="Open Sans ExtraBold"/>
                <a:cs typeface="Open Sans ExtraBold"/>
              </a:rPr>
              <a:t>A01: </a:t>
            </a:r>
            <a:r>
              <a:rPr lang="pl-PL" err="1">
                <a:solidFill>
                  <a:srgbClr val="C6E0E9"/>
                </a:solidFill>
                <a:ea typeface="Open Sans ExtraBold"/>
                <a:cs typeface="Open Sans ExtraBold"/>
              </a:rPr>
              <a:t>Broken</a:t>
            </a:r>
            <a:r>
              <a:rPr lang="pl-PL">
                <a:solidFill>
                  <a:srgbClr val="C6E0E9"/>
                </a:solidFill>
                <a:ea typeface="Open Sans ExtraBold"/>
                <a:cs typeface="Open Sans ExtraBold"/>
              </a:rPr>
              <a:t> Access Control</a:t>
            </a:r>
            <a:endParaRPr lang="pl-PL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>
                <a:solidFill>
                  <a:srgbClr val="C8CFD4"/>
                </a:solidFill>
              </a:rPr>
              <a:t>Nieodpowiednia </a:t>
            </a:r>
            <a:r>
              <a:rPr lang="en-PL" dirty="0" err="1">
                <a:solidFill>
                  <a:srgbClr val="C8CFD4"/>
                </a:solidFill>
              </a:rPr>
              <a:t>kontrola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dostępu</a:t>
            </a:r>
            <a:endParaRPr lang="en-US" dirty="0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491672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>
                <a:solidFill>
                  <a:srgbClr val="7C9EAA"/>
                </a:solidFill>
              </a:rPr>
              <a:t>Definicja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C6E0E9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>
                <a:solidFill>
                  <a:srgbClr val="C6E0E9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>
              <a:solidFill>
                <a:srgbClr val="C6E0E9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527919" y="2883148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62031" y="3137148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85E75-00F5-40A0-B4A2-ADEB3DB9B551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0623B-77EA-44D8-8E40-7D8AE749C9C6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E981E3-F4D5-4BC5-B1BF-DCA56D684327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76459A-4CFB-48EB-BBCD-8237B8B71181}"/>
              </a:ext>
            </a:extLst>
          </p:cNvPr>
          <p:cNvSpPr txBox="1"/>
          <p:nvPr/>
        </p:nvSpPr>
        <p:spPr>
          <a:xfrm>
            <a:off x="3811675" y="1961103"/>
            <a:ext cx="67206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Horizontal access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Vertical access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graphicFrame>
        <p:nvGraphicFramePr>
          <p:cNvPr id="6" name="Diagram 8">
            <a:extLst>
              <a:ext uri="{FF2B5EF4-FFF2-40B4-BE49-F238E27FC236}">
                <a16:creationId xmlns:a16="http://schemas.microsoft.com/office/drawing/2014/main" id="{569A9942-D88A-4BBC-A473-2A11CC12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577200"/>
              </p:ext>
            </p:extLst>
          </p:nvPr>
        </p:nvGraphicFramePr>
        <p:xfrm>
          <a:off x="5568462" y="2797628"/>
          <a:ext cx="6179734" cy="349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18" name="Group 1517">
            <a:extLst>
              <a:ext uri="{FF2B5EF4-FFF2-40B4-BE49-F238E27FC236}">
                <a16:creationId xmlns:a16="http://schemas.microsoft.com/office/drawing/2014/main" id="{5E14079C-D53A-4D30-8D17-474EE8F99D91}"/>
              </a:ext>
            </a:extLst>
          </p:cNvPr>
          <p:cNvGrpSpPr/>
          <p:nvPr/>
        </p:nvGrpSpPr>
        <p:grpSpPr>
          <a:xfrm>
            <a:off x="6827853" y="1966962"/>
            <a:ext cx="954594" cy="318199"/>
            <a:chOff x="6827853" y="1966962"/>
            <a:chExt cx="954594" cy="318199"/>
          </a:xfrm>
        </p:grpSpPr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9AB89D35-E846-44CB-B0E1-17752EBAC000}"/>
                </a:ext>
              </a:extLst>
            </p:cNvPr>
            <p:cNvSpPr/>
            <p:nvPr/>
          </p:nvSpPr>
          <p:spPr>
            <a:xfrm>
              <a:off x="6827853" y="1966962"/>
              <a:ext cx="343319" cy="318198"/>
            </a:xfrm>
            <a:prstGeom prst="ellipse">
              <a:avLst/>
            </a:prstGeom>
            <a:solidFill>
              <a:srgbClr val="7CD1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C4BCEC36-09F5-4093-9C6C-729E02710418}"/>
                </a:ext>
              </a:extLst>
            </p:cNvPr>
            <p:cNvSpPr/>
            <p:nvPr/>
          </p:nvSpPr>
          <p:spPr>
            <a:xfrm>
              <a:off x="7439128" y="1966963"/>
              <a:ext cx="343319" cy="318198"/>
            </a:xfrm>
            <a:prstGeom prst="ellipse">
              <a:avLst/>
            </a:prstGeom>
            <a:solidFill>
              <a:srgbClr val="7CD1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93" name="Straight Arrow Connector 1192">
              <a:extLst>
                <a:ext uri="{FF2B5EF4-FFF2-40B4-BE49-F238E27FC236}">
                  <a16:creationId xmlns:a16="http://schemas.microsoft.com/office/drawing/2014/main" id="{1005D429-76B4-4995-8C32-D14175899C92}"/>
                </a:ext>
              </a:extLst>
            </p:cNvPr>
            <p:cNvCxnSpPr/>
            <p:nvPr/>
          </p:nvCxnSpPr>
          <p:spPr>
            <a:xfrm>
              <a:off x="7205191" y="2118214"/>
              <a:ext cx="177521" cy="1675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9" name="Group 1518">
            <a:extLst>
              <a:ext uri="{FF2B5EF4-FFF2-40B4-BE49-F238E27FC236}">
                <a16:creationId xmlns:a16="http://schemas.microsoft.com/office/drawing/2014/main" id="{A0ADD21D-72A8-4CE9-BD98-A7D135237936}"/>
              </a:ext>
            </a:extLst>
          </p:cNvPr>
          <p:cNvGrpSpPr/>
          <p:nvPr/>
        </p:nvGrpSpPr>
        <p:grpSpPr>
          <a:xfrm>
            <a:off x="4516732" y="2661973"/>
            <a:ext cx="343320" cy="912727"/>
            <a:chOff x="4516732" y="2661973"/>
            <a:chExt cx="343320" cy="912727"/>
          </a:xfrm>
        </p:grpSpPr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71762499-0AF5-49CE-AFF8-9C06387E09E3}"/>
                </a:ext>
              </a:extLst>
            </p:cNvPr>
            <p:cNvSpPr/>
            <p:nvPr/>
          </p:nvSpPr>
          <p:spPr>
            <a:xfrm>
              <a:off x="4516733" y="3256502"/>
              <a:ext cx="343319" cy="318198"/>
            </a:xfrm>
            <a:prstGeom prst="ellipse">
              <a:avLst/>
            </a:prstGeom>
            <a:solidFill>
              <a:srgbClr val="7C9E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C9EAA"/>
                </a:solidFill>
              </a:endParaRPr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01EF1FE5-EB35-4A64-AE81-FFB926530F2E}"/>
                </a:ext>
              </a:extLst>
            </p:cNvPr>
            <p:cNvSpPr/>
            <p:nvPr/>
          </p:nvSpPr>
          <p:spPr>
            <a:xfrm>
              <a:off x="4516732" y="2661973"/>
              <a:ext cx="343319" cy="318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94" name="Straight Arrow Connector 1193">
              <a:extLst>
                <a:ext uri="{FF2B5EF4-FFF2-40B4-BE49-F238E27FC236}">
                  <a16:creationId xmlns:a16="http://schemas.microsoft.com/office/drawing/2014/main" id="{DBFDC5F9-A494-4BF6-BACC-ECEA7CA38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8031" y="3015867"/>
              <a:ext cx="6697" cy="17417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963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>
                <a:solidFill>
                  <a:srgbClr val="C6E0E9"/>
                </a:solidFill>
                <a:ea typeface="Open Sans ExtraBold"/>
                <a:cs typeface="Open Sans ExtraBold"/>
              </a:rPr>
              <a:t>A01: </a:t>
            </a:r>
            <a:r>
              <a:rPr lang="pl-PL" err="1">
                <a:solidFill>
                  <a:srgbClr val="C6E0E9"/>
                </a:solidFill>
                <a:ea typeface="Open Sans ExtraBold"/>
                <a:cs typeface="Open Sans ExtraBold"/>
              </a:rPr>
              <a:t>Broken</a:t>
            </a:r>
            <a:r>
              <a:rPr lang="pl-PL">
                <a:solidFill>
                  <a:srgbClr val="C6E0E9"/>
                </a:solidFill>
                <a:ea typeface="Open Sans ExtraBold"/>
                <a:cs typeface="Open Sans ExtraBold"/>
              </a:rPr>
              <a:t> Access Control</a:t>
            </a:r>
            <a:endParaRPr lang="pl-PL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>
                <a:solidFill>
                  <a:srgbClr val="C8CFD4"/>
                </a:solidFill>
              </a:rPr>
              <a:t>Nieodpowiednia </a:t>
            </a:r>
            <a:r>
              <a:rPr lang="en-PL" err="1">
                <a:solidFill>
                  <a:srgbClr val="C8CFD4"/>
                </a:solidFill>
              </a:rPr>
              <a:t>kontrola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err="1">
                <a:solidFill>
                  <a:srgbClr val="C8CFD4"/>
                </a:solidFill>
              </a:rPr>
              <a:t>dostępu</a:t>
            </a:r>
            <a:endParaRPr lang="en-US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491672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Przykłady ataku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C6E0E9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>
                <a:solidFill>
                  <a:srgbClr val="C6E0E9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>
              <a:solidFill>
                <a:srgbClr val="C6E0E9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76459A-4CFB-48EB-BBCD-8237B8B71181}"/>
              </a:ext>
            </a:extLst>
          </p:cNvPr>
          <p:cNvSpPr txBox="1"/>
          <p:nvPr/>
        </p:nvSpPr>
        <p:spPr>
          <a:xfrm>
            <a:off x="3820049" y="2957565"/>
            <a:ext cx="672067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Horizontal access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Brak </a:t>
            </a:r>
            <a:r>
              <a:rPr lang="en-GB" dirty="0" err="1">
                <a:solidFill>
                  <a:srgbClr val="C6E0E9"/>
                </a:solidFill>
              </a:rPr>
              <a:t>zabezpieczenia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adresów</a:t>
            </a:r>
            <a:r>
              <a:rPr lang="en-GB" dirty="0">
                <a:solidFill>
                  <a:srgbClr val="C6E0E9"/>
                </a:solidFill>
              </a:rPr>
              <a:t> URL z </a:t>
            </a:r>
            <a:r>
              <a:rPr lang="en-GB" dirty="0" err="1">
                <a:solidFill>
                  <a:srgbClr val="C6E0E9"/>
                </a:solidFill>
              </a:rPr>
              <a:t>wrażliwymi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danymi</a:t>
            </a:r>
            <a:r>
              <a:rPr lang="en-GB" dirty="0">
                <a:solidFill>
                  <a:srgbClr val="C6E0E9"/>
                </a:solidFill>
              </a:rPr>
              <a:t> np. </a:t>
            </a:r>
            <a:r>
              <a:rPr lang="en-GB" dirty="0" err="1">
                <a:solidFill>
                  <a:srgbClr val="C6E0E9"/>
                </a:solidFill>
              </a:rPr>
              <a:t>Fakturami</a:t>
            </a:r>
            <a:r>
              <a:rPr lang="en-GB" dirty="0">
                <a:solidFill>
                  <a:srgbClr val="C6E0E9"/>
                </a:solidFill>
              </a:rPr>
              <a:t>    strona.pl/user/invoice/</a:t>
            </a:r>
            <a:r>
              <a:rPr lang="en-GB" dirty="0">
                <a:solidFill>
                  <a:srgbClr val="7C9EAA"/>
                </a:solidFill>
              </a:rPr>
              <a:t>100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Vertical access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Brak </a:t>
            </a:r>
            <a:r>
              <a:rPr lang="en-GB" dirty="0" err="1">
                <a:solidFill>
                  <a:srgbClr val="C6E0E9"/>
                </a:solidFill>
                <a:ea typeface="+mn-lt"/>
                <a:cs typeface="+mn-lt"/>
              </a:rPr>
              <a:t>zabezpieczenia</a:t>
            </a: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 </a:t>
            </a:r>
            <a:r>
              <a:rPr lang="en-GB" dirty="0" err="1">
                <a:solidFill>
                  <a:srgbClr val="C6E0E9"/>
                </a:solidFill>
                <a:ea typeface="+mn-lt"/>
                <a:cs typeface="+mn-lt"/>
              </a:rPr>
              <a:t>adresów</a:t>
            </a: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 URL </a:t>
            </a:r>
            <a:r>
              <a:rPr lang="en-GB" dirty="0" err="1">
                <a:solidFill>
                  <a:srgbClr val="C6E0E9"/>
                </a:solidFill>
                <a:ea typeface="+mn-lt"/>
                <a:cs typeface="+mn-lt"/>
              </a:rPr>
              <a:t>przypisanych</a:t>
            </a: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 do </a:t>
            </a:r>
            <a:r>
              <a:rPr lang="en-GB" dirty="0" err="1">
                <a:solidFill>
                  <a:srgbClr val="C6E0E9"/>
                </a:solidFill>
                <a:ea typeface="+mn-lt"/>
                <a:cs typeface="+mn-lt"/>
              </a:rPr>
              <a:t>konretnej</a:t>
            </a: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 </a:t>
            </a:r>
            <a:r>
              <a:rPr lang="en-GB" dirty="0" err="1">
                <a:solidFill>
                  <a:srgbClr val="C6E0E9"/>
                </a:solidFill>
                <a:ea typeface="+mn-lt"/>
                <a:cs typeface="+mn-lt"/>
              </a:rPr>
              <a:t>roli</a:t>
            </a:r>
            <a:r>
              <a:rPr lang="en-GB" dirty="0">
                <a:solidFill>
                  <a:srgbClr val="C6E0E9"/>
                </a:solidFill>
                <a:ea typeface="+mn-lt"/>
                <a:cs typeface="+mn-lt"/>
              </a:rPr>
              <a:t>    strona.pl/</a:t>
            </a:r>
            <a:r>
              <a:rPr lang="en-GB" dirty="0" err="1">
                <a:solidFill>
                  <a:srgbClr val="7C9EAA"/>
                </a:solidFill>
                <a:ea typeface="+mn-lt"/>
                <a:cs typeface="+mn-lt"/>
              </a:rPr>
              <a:t>zarzadzaj</a:t>
            </a:r>
            <a:endParaRPr lang="en-GB" dirty="0">
              <a:solidFill>
                <a:srgbClr val="7C9EAA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lvl="1"/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00" b="1" dirty="0">
                <a:solidFill>
                  <a:srgbClr val="C6E0E9"/>
                </a:solidFill>
              </a:rPr>
              <a:t>IDOR </a:t>
            </a:r>
            <a:r>
              <a:rPr lang="pl-PL" sz="1400" dirty="0">
                <a:solidFill>
                  <a:srgbClr val="C6E0E9"/>
                </a:solidFill>
              </a:rPr>
              <a:t>(</a:t>
            </a:r>
            <a:r>
              <a:rPr lang="pl-PL" sz="1400" dirty="0" err="1">
                <a:solidFill>
                  <a:srgbClr val="C6E0E9"/>
                </a:solidFill>
              </a:rPr>
              <a:t>Insecure</a:t>
            </a:r>
            <a:r>
              <a:rPr lang="pl-PL" sz="1400" dirty="0">
                <a:solidFill>
                  <a:srgbClr val="C6E0E9"/>
                </a:solidFill>
              </a:rPr>
              <a:t> Direct Object </a:t>
            </a:r>
            <a:r>
              <a:rPr lang="pl-PL" sz="1400" dirty="0" err="1">
                <a:solidFill>
                  <a:srgbClr val="C6E0E9"/>
                </a:solidFill>
              </a:rPr>
              <a:t>References</a:t>
            </a:r>
            <a:r>
              <a:rPr lang="pl-PL" sz="1400" dirty="0">
                <a:solidFill>
                  <a:srgbClr val="C6E0E9"/>
                </a:solidFill>
              </a:rPr>
              <a:t>) - luka w kontroli dostępu, która pojawia się, gdy aplikacja korzysta z danych wejściowych dostarczonych przez użytkownika</a:t>
            </a:r>
            <a:endParaRPr lang="en-GB" sz="1400" dirty="0">
              <a:solidFill>
                <a:srgbClr val="C6E0E9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C720070-E2E0-4BF8-8781-1DFF6C8C3E66}"/>
              </a:ext>
            </a:extLst>
          </p:cNvPr>
          <p:cNvGrpSpPr/>
          <p:nvPr/>
        </p:nvGrpSpPr>
        <p:grpSpPr>
          <a:xfrm>
            <a:off x="10897435" y="4479050"/>
            <a:ext cx="343320" cy="912727"/>
            <a:chOff x="4516732" y="2661973"/>
            <a:chExt cx="343320" cy="91272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64F706B-3D88-4E14-997D-DC8959F19D18}"/>
                </a:ext>
              </a:extLst>
            </p:cNvPr>
            <p:cNvSpPr/>
            <p:nvPr/>
          </p:nvSpPr>
          <p:spPr>
            <a:xfrm>
              <a:off x="4516733" y="3256502"/>
              <a:ext cx="343319" cy="318198"/>
            </a:xfrm>
            <a:prstGeom prst="ellipse">
              <a:avLst/>
            </a:prstGeom>
            <a:solidFill>
              <a:srgbClr val="7C9E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C9EAA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22D473-3DAC-45DF-9CF7-9BFC5691C1E1}"/>
                </a:ext>
              </a:extLst>
            </p:cNvPr>
            <p:cNvSpPr/>
            <p:nvPr/>
          </p:nvSpPr>
          <p:spPr>
            <a:xfrm>
              <a:off x="4516732" y="2661973"/>
              <a:ext cx="343319" cy="318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5E8AD3E-8E5A-4219-94D3-3D02C67E45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8031" y="3015867"/>
              <a:ext cx="6697" cy="17417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7719CC-14E0-4E74-8670-F9FDDC88CBDA}"/>
              </a:ext>
            </a:extLst>
          </p:cNvPr>
          <p:cNvGrpSpPr/>
          <p:nvPr/>
        </p:nvGrpSpPr>
        <p:grpSpPr>
          <a:xfrm>
            <a:off x="10654600" y="3415599"/>
            <a:ext cx="954594" cy="318199"/>
            <a:chOff x="6827853" y="1966962"/>
            <a:chExt cx="954594" cy="31819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17D30C6-D7E7-4AF9-BAC7-EECAEECBEE97}"/>
                </a:ext>
              </a:extLst>
            </p:cNvPr>
            <p:cNvSpPr/>
            <p:nvPr/>
          </p:nvSpPr>
          <p:spPr>
            <a:xfrm>
              <a:off x="6827853" y="1966962"/>
              <a:ext cx="343319" cy="318198"/>
            </a:xfrm>
            <a:prstGeom prst="ellipse">
              <a:avLst/>
            </a:prstGeom>
            <a:solidFill>
              <a:srgbClr val="7CD1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BE55A6-9703-4329-9217-E1B912519C8F}"/>
                </a:ext>
              </a:extLst>
            </p:cNvPr>
            <p:cNvSpPr/>
            <p:nvPr/>
          </p:nvSpPr>
          <p:spPr>
            <a:xfrm>
              <a:off x="7439128" y="1966963"/>
              <a:ext cx="343319" cy="318198"/>
            </a:xfrm>
            <a:prstGeom prst="ellipse">
              <a:avLst/>
            </a:prstGeom>
            <a:solidFill>
              <a:srgbClr val="7CD1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FA5392C-66EE-4430-A45A-ABFF6FAA9EFA}"/>
                </a:ext>
              </a:extLst>
            </p:cNvPr>
            <p:cNvCxnSpPr/>
            <p:nvPr/>
          </p:nvCxnSpPr>
          <p:spPr>
            <a:xfrm>
              <a:off x="7205191" y="2118214"/>
              <a:ext cx="177521" cy="1675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CD1E6C-E847-4A91-AA21-6AA2AB6BA750}"/>
              </a:ext>
            </a:extLst>
          </p:cNvPr>
          <p:cNvGrpSpPr/>
          <p:nvPr/>
        </p:nvGrpSpPr>
        <p:grpSpPr>
          <a:xfrm>
            <a:off x="4206993" y="5739552"/>
            <a:ext cx="331788" cy="323850"/>
            <a:chOff x="5588641" y="3612651"/>
            <a:chExt cx="331788" cy="323850"/>
          </a:xfrm>
        </p:grpSpPr>
        <p:sp>
          <p:nvSpPr>
            <p:cNvPr id="38" name="Freeform 129">
              <a:extLst>
                <a:ext uri="{FF2B5EF4-FFF2-40B4-BE49-F238E27FC236}">
                  <a16:creationId xmlns:a16="http://schemas.microsoft.com/office/drawing/2014/main" id="{6D15B510-BC85-45B7-9AA0-62D04DDDF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8504" y="3792038"/>
              <a:ext cx="161925" cy="144463"/>
            </a:xfrm>
            <a:custGeom>
              <a:avLst/>
              <a:gdLst>
                <a:gd name="T0" fmla="*/ 60 w 85"/>
                <a:gd name="T1" fmla="*/ 76 h 76"/>
                <a:gd name="T2" fmla="*/ 60 w 85"/>
                <a:gd name="T3" fmla="*/ 76 h 76"/>
                <a:gd name="T4" fmla="*/ 52 w 85"/>
                <a:gd name="T5" fmla="*/ 73 h 76"/>
                <a:gd name="T6" fmla="*/ 0 w 85"/>
                <a:gd name="T7" fmla="*/ 22 h 76"/>
                <a:gd name="T8" fmla="*/ 13 w 85"/>
                <a:gd name="T9" fmla="*/ 9 h 76"/>
                <a:gd name="T10" fmla="*/ 30 w 85"/>
                <a:gd name="T11" fmla="*/ 1 h 76"/>
                <a:gd name="T12" fmla="*/ 33 w 85"/>
                <a:gd name="T13" fmla="*/ 0 h 76"/>
                <a:gd name="T14" fmla="*/ 79 w 85"/>
                <a:gd name="T15" fmla="*/ 46 h 76"/>
                <a:gd name="T16" fmla="*/ 74 w 85"/>
                <a:gd name="T17" fmla="*/ 69 h 76"/>
                <a:gd name="T18" fmla="*/ 60 w 85"/>
                <a:gd name="T19" fmla="*/ 76 h 76"/>
                <a:gd name="T20" fmla="*/ 58 w 85"/>
                <a:gd name="T21" fmla="*/ 68 h 76"/>
                <a:gd name="T22" fmla="*/ 60 w 85"/>
                <a:gd name="T23" fmla="*/ 68 h 76"/>
                <a:gd name="T24" fmla="*/ 68 w 85"/>
                <a:gd name="T25" fmla="*/ 63 h 76"/>
                <a:gd name="T26" fmla="*/ 73 w 85"/>
                <a:gd name="T27" fmla="*/ 52 h 76"/>
                <a:gd name="T28" fmla="*/ 30 w 85"/>
                <a:gd name="T29" fmla="*/ 9 h 76"/>
                <a:gd name="T30" fmla="*/ 18 w 85"/>
                <a:gd name="T31" fmla="*/ 14 h 76"/>
                <a:gd name="T32" fmla="*/ 11 w 85"/>
                <a:gd name="T33" fmla="*/ 21 h 76"/>
                <a:gd name="T34" fmla="*/ 58 w 85"/>
                <a:gd name="T35" fmla="*/ 68 h 76"/>
                <a:gd name="T36" fmla="*/ 58 w 85"/>
                <a:gd name="T3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76">
                  <a:moveTo>
                    <a:pt x="60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55" y="76"/>
                    <a:pt x="52" y="74"/>
                    <a:pt x="52" y="7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7" y="5"/>
                    <a:pt x="30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82" y="49"/>
                    <a:pt x="85" y="58"/>
                    <a:pt x="74" y="69"/>
                  </a:cubicBezTo>
                  <a:cubicBezTo>
                    <a:pt x="69" y="74"/>
                    <a:pt x="64" y="76"/>
                    <a:pt x="60" y="76"/>
                  </a:cubicBezTo>
                  <a:close/>
                  <a:moveTo>
                    <a:pt x="58" y="68"/>
                  </a:moveTo>
                  <a:cubicBezTo>
                    <a:pt x="58" y="68"/>
                    <a:pt x="58" y="68"/>
                    <a:pt x="60" y="68"/>
                  </a:cubicBezTo>
                  <a:cubicBezTo>
                    <a:pt x="62" y="68"/>
                    <a:pt x="65" y="66"/>
                    <a:pt x="68" y="63"/>
                  </a:cubicBezTo>
                  <a:cubicBezTo>
                    <a:pt x="76" y="56"/>
                    <a:pt x="73" y="52"/>
                    <a:pt x="73" y="5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1" y="12"/>
                    <a:pt x="19" y="14"/>
                    <a:pt x="18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130">
              <a:extLst>
                <a:ext uri="{FF2B5EF4-FFF2-40B4-BE49-F238E27FC236}">
                  <a16:creationId xmlns:a16="http://schemas.microsoft.com/office/drawing/2014/main" id="{46C911D7-A268-41FE-B305-2E82E9A30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641" y="3612651"/>
              <a:ext cx="155575" cy="153987"/>
            </a:xfrm>
            <a:custGeom>
              <a:avLst/>
              <a:gdLst>
                <a:gd name="T0" fmla="*/ 65 w 81"/>
                <a:gd name="T1" fmla="*/ 80 h 80"/>
                <a:gd name="T2" fmla="*/ 32 w 81"/>
                <a:gd name="T3" fmla="*/ 47 h 80"/>
                <a:gd name="T4" fmla="*/ 18 w 81"/>
                <a:gd name="T5" fmla="*/ 41 h 80"/>
                <a:gd name="T6" fmla="*/ 0 w 81"/>
                <a:gd name="T7" fmla="*/ 15 h 80"/>
                <a:gd name="T8" fmla="*/ 15 w 81"/>
                <a:gd name="T9" fmla="*/ 0 h 80"/>
                <a:gd name="T10" fmla="*/ 42 w 81"/>
                <a:gd name="T11" fmla="*/ 17 h 80"/>
                <a:gd name="T12" fmla="*/ 48 w 81"/>
                <a:gd name="T13" fmla="*/ 31 h 80"/>
                <a:gd name="T14" fmla="*/ 81 w 81"/>
                <a:gd name="T15" fmla="*/ 64 h 80"/>
                <a:gd name="T16" fmla="*/ 79 w 81"/>
                <a:gd name="T17" fmla="*/ 67 h 80"/>
                <a:gd name="T18" fmla="*/ 74 w 81"/>
                <a:gd name="T19" fmla="*/ 72 h 80"/>
                <a:gd name="T20" fmla="*/ 74 w 81"/>
                <a:gd name="T21" fmla="*/ 73 h 80"/>
                <a:gd name="T22" fmla="*/ 65 w 81"/>
                <a:gd name="T23" fmla="*/ 80 h 80"/>
                <a:gd name="T24" fmla="*/ 23 w 81"/>
                <a:gd name="T25" fmla="*/ 35 h 80"/>
                <a:gd name="T26" fmla="*/ 36 w 81"/>
                <a:gd name="T27" fmla="*/ 41 h 80"/>
                <a:gd name="T28" fmla="*/ 65 w 81"/>
                <a:gd name="T29" fmla="*/ 70 h 80"/>
                <a:gd name="T30" fmla="*/ 69 w 81"/>
                <a:gd name="T31" fmla="*/ 66 h 80"/>
                <a:gd name="T32" fmla="*/ 70 w 81"/>
                <a:gd name="T33" fmla="*/ 65 h 80"/>
                <a:gd name="T34" fmla="*/ 41 w 81"/>
                <a:gd name="T35" fmla="*/ 36 h 80"/>
                <a:gd name="T36" fmla="*/ 35 w 81"/>
                <a:gd name="T37" fmla="*/ 22 h 80"/>
                <a:gd name="T38" fmla="*/ 16 w 81"/>
                <a:gd name="T39" fmla="*/ 10 h 80"/>
                <a:gd name="T40" fmla="*/ 11 w 81"/>
                <a:gd name="T41" fmla="*/ 16 h 80"/>
                <a:gd name="T42" fmla="*/ 23 w 81"/>
                <a:gd name="T43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0">
                  <a:moveTo>
                    <a:pt x="65" y="8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6" y="71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lnTo>
                    <a:pt x="65" y="80"/>
                  </a:lnTo>
                  <a:close/>
                  <a:moveTo>
                    <a:pt x="23" y="35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0" y="65"/>
                    <a:pt x="70" y="6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1" y="16"/>
                    <a:pt x="11" y="16"/>
                    <a:pt x="11" y="16"/>
                  </a:cubicBezTo>
                  <a:lnTo>
                    <a:pt x="23" y="35"/>
                  </a:ln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131">
              <a:extLst>
                <a:ext uri="{FF2B5EF4-FFF2-40B4-BE49-F238E27FC236}">
                  <a16:creationId xmlns:a16="http://schemas.microsoft.com/office/drawing/2014/main" id="{D065DFF8-9B93-4174-B746-8A61A56A9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404" y="3634876"/>
              <a:ext cx="303212" cy="285750"/>
            </a:xfrm>
            <a:custGeom>
              <a:avLst/>
              <a:gdLst>
                <a:gd name="T0" fmla="*/ 127 w 159"/>
                <a:gd name="T1" fmla="*/ 4 h 150"/>
                <a:gd name="T2" fmla="*/ 140 w 159"/>
                <a:gd name="T3" fmla="*/ 6 h 150"/>
                <a:gd name="T4" fmla="*/ 123 w 159"/>
                <a:gd name="T5" fmla="*/ 13 h 150"/>
                <a:gd name="T6" fmla="*/ 121 w 159"/>
                <a:gd name="T7" fmla="*/ 14 h 150"/>
                <a:gd name="T8" fmla="*/ 121 w 159"/>
                <a:gd name="T9" fmla="*/ 16 h 150"/>
                <a:gd name="T10" fmla="*/ 120 w 159"/>
                <a:gd name="T11" fmla="*/ 23 h 150"/>
                <a:gd name="T12" fmla="*/ 120 w 159"/>
                <a:gd name="T13" fmla="*/ 24 h 150"/>
                <a:gd name="T14" fmla="*/ 120 w 159"/>
                <a:gd name="T15" fmla="*/ 25 h 150"/>
                <a:gd name="T16" fmla="*/ 126 w 159"/>
                <a:gd name="T17" fmla="*/ 39 h 150"/>
                <a:gd name="T18" fmla="*/ 128 w 159"/>
                <a:gd name="T19" fmla="*/ 43 h 150"/>
                <a:gd name="T20" fmla="*/ 131 w 159"/>
                <a:gd name="T21" fmla="*/ 41 h 150"/>
                <a:gd name="T22" fmla="*/ 152 w 159"/>
                <a:gd name="T23" fmla="*/ 32 h 150"/>
                <a:gd name="T24" fmla="*/ 135 w 159"/>
                <a:gd name="T25" fmla="*/ 50 h 150"/>
                <a:gd name="T26" fmla="*/ 132 w 159"/>
                <a:gd name="T27" fmla="*/ 52 h 150"/>
                <a:gd name="T28" fmla="*/ 133 w 159"/>
                <a:gd name="T29" fmla="*/ 56 h 150"/>
                <a:gd name="T30" fmla="*/ 138 w 159"/>
                <a:gd name="T31" fmla="*/ 68 h 150"/>
                <a:gd name="T32" fmla="*/ 90 w 159"/>
                <a:gd name="T33" fmla="*/ 83 h 150"/>
                <a:gd name="T34" fmla="*/ 33 w 159"/>
                <a:gd name="T35" fmla="*/ 142 h 150"/>
                <a:gd name="T36" fmla="*/ 23 w 159"/>
                <a:gd name="T37" fmla="*/ 146 h 150"/>
                <a:gd name="T38" fmla="*/ 15 w 159"/>
                <a:gd name="T39" fmla="*/ 142 h 150"/>
                <a:gd name="T40" fmla="*/ 15 w 159"/>
                <a:gd name="T41" fmla="*/ 123 h 150"/>
                <a:gd name="T42" fmla="*/ 80 w 159"/>
                <a:gd name="T43" fmla="*/ 71 h 150"/>
                <a:gd name="T44" fmla="*/ 80 w 159"/>
                <a:gd name="T45" fmla="*/ 71 h 150"/>
                <a:gd name="T46" fmla="*/ 80 w 159"/>
                <a:gd name="T47" fmla="*/ 70 h 150"/>
                <a:gd name="T48" fmla="*/ 102 w 159"/>
                <a:gd name="T49" fmla="*/ 23 h 150"/>
                <a:gd name="T50" fmla="*/ 104 w 159"/>
                <a:gd name="T51" fmla="*/ 15 h 150"/>
                <a:gd name="T52" fmla="*/ 121 w 159"/>
                <a:gd name="T53" fmla="*/ 4 h 150"/>
                <a:gd name="T54" fmla="*/ 122 w 159"/>
                <a:gd name="T55" fmla="*/ 4 h 150"/>
                <a:gd name="T56" fmla="*/ 127 w 159"/>
                <a:gd name="T57" fmla="*/ 4 h 150"/>
                <a:gd name="T58" fmla="*/ 127 w 159"/>
                <a:gd name="T59" fmla="*/ 4 h 150"/>
                <a:gd name="T60" fmla="*/ 24 w 159"/>
                <a:gd name="T61" fmla="*/ 142 h 150"/>
                <a:gd name="T62" fmla="*/ 31 w 159"/>
                <a:gd name="T63" fmla="*/ 139 h 150"/>
                <a:gd name="T64" fmla="*/ 31 w 159"/>
                <a:gd name="T65" fmla="*/ 125 h 150"/>
                <a:gd name="T66" fmla="*/ 24 w 159"/>
                <a:gd name="T67" fmla="*/ 122 h 150"/>
                <a:gd name="T68" fmla="*/ 17 w 159"/>
                <a:gd name="T69" fmla="*/ 125 h 150"/>
                <a:gd name="T70" fmla="*/ 17 w 159"/>
                <a:gd name="T71" fmla="*/ 139 h 150"/>
                <a:gd name="T72" fmla="*/ 24 w 159"/>
                <a:gd name="T73" fmla="*/ 142 h 150"/>
                <a:gd name="T74" fmla="*/ 127 w 159"/>
                <a:gd name="T75" fmla="*/ 0 h 150"/>
                <a:gd name="T76" fmla="*/ 121 w 159"/>
                <a:gd name="T77" fmla="*/ 0 h 150"/>
                <a:gd name="T78" fmla="*/ 100 w 159"/>
                <a:gd name="T79" fmla="*/ 13 h 150"/>
                <a:gd name="T80" fmla="*/ 77 w 159"/>
                <a:gd name="T81" fmla="*/ 68 h 150"/>
                <a:gd name="T82" fmla="*/ 12 w 159"/>
                <a:gd name="T83" fmla="*/ 120 h 150"/>
                <a:gd name="T84" fmla="*/ 12 w 159"/>
                <a:gd name="T85" fmla="*/ 145 h 150"/>
                <a:gd name="T86" fmla="*/ 23 w 159"/>
                <a:gd name="T87" fmla="*/ 150 h 150"/>
                <a:gd name="T88" fmla="*/ 36 w 159"/>
                <a:gd name="T89" fmla="*/ 145 h 150"/>
                <a:gd name="T90" fmla="*/ 93 w 159"/>
                <a:gd name="T91" fmla="*/ 85 h 150"/>
                <a:gd name="T92" fmla="*/ 144 w 159"/>
                <a:gd name="T93" fmla="*/ 71 h 150"/>
                <a:gd name="T94" fmla="*/ 137 w 159"/>
                <a:gd name="T95" fmla="*/ 54 h 150"/>
                <a:gd name="T96" fmla="*/ 159 w 159"/>
                <a:gd name="T97" fmla="*/ 25 h 150"/>
                <a:gd name="T98" fmla="*/ 130 w 159"/>
                <a:gd name="T99" fmla="*/ 37 h 150"/>
                <a:gd name="T100" fmla="*/ 124 w 159"/>
                <a:gd name="T101" fmla="*/ 24 h 150"/>
                <a:gd name="T102" fmla="*/ 125 w 159"/>
                <a:gd name="T103" fmla="*/ 17 h 150"/>
                <a:gd name="T104" fmla="*/ 149 w 159"/>
                <a:gd name="T105" fmla="*/ 6 h 150"/>
                <a:gd name="T106" fmla="*/ 127 w 159"/>
                <a:gd name="T107" fmla="*/ 0 h 150"/>
                <a:gd name="T108" fmla="*/ 24 w 159"/>
                <a:gd name="T109" fmla="*/ 138 h 150"/>
                <a:gd name="T110" fmla="*/ 20 w 159"/>
                <a:gd name="T111" fmla="*/ 136 h 150"/>
                <a:gd name="T112" fmla="*/ 20 w 159"/>
                <a:gd name="T113" fmla="*/ 128 h 150"/>
                <a:gd name="T114" fmla="*/ 24 w 159"/>
                <a:gd name="T115" fmla="*/ 126 h 150"/>
                <a:gd name="T116" fmla="*/ 29 w 159"/>
                <a:gd name="T117" fmla="*/ 128 h 150"/>
                <a:gd name="T118" fmla="*/ 29 w 159"/>
                <a:gd name="T119" fmla="*/ 136 h 150"/>
                <a:gd name="T120" fmla="*/ 24 w 159"/>
                <a:gd name="T1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9" h="150">
                  <a:moveTo>
                    <a:pt x="127" y="4"/>
                  </a:moveTo>
                  <a:cubicBezTo>
                    <a:pt x="132" y="4"/>
                    <a:pt x="136" y="5"/>
                    <a:pt x="140" y="6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8"/>
                    <a:pt x="143" y="46"/>
                    <a:pt x="135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26" y="69"/>
                    <a:pt x="98" y="74"/>
                    <a:pt x="90" y="8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2"/>
                    <a:pt x="28" y="146"/>
                    <a:pt x="23" y="146"/>
                  </a:cubicBezTo>
                  <a:cubicBezTo>
                    <a:pt x="20" y="146"/>
                    <a:pt x="17" y="144"/>
                    <a:pt x="15" y="142"/>
                  </a:cubicBezTo>
                  <a:cubicBezTo>
                    <a:pt x="7" y="134"/>
                    <a:pt x="13" y="125"/>
                    <a:pt x="15" y="12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3" y="58"/>
                    <a:pt x="98" y="36"/>
                    <a:pt x="102" y="23"/>
                  </a:cubicBezTo>
                  <a:cubicBezTo>
                    <a:pt x="103" y="19"/>
                    <a:pt x="103" y="17"/>
                    <a:pt x="104" y="15"/>
                  </a:cubicBezTo>
                  <a:cubicBezTo>
                    <a:pt x="106" y="7"/>
                    <a:pt x="107" y="7"/>
                    <a:pt x="121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4" y="4"/>
                    <a:pt x="125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moveTo>
                    <a:pt x="24" y="142"/>
                  </a:moveTo>
                  <a:cubicBezTo>
                    <a:pt x="27" y="142"/>
                    <a:pt x="30" y="141"/>
                    <a:pt x="31" y="139"/>
                  </a:cubicBezTo>
                  <a:cubicBezTo>
                    <a:pt x="35" y="135"/>
                    <a:pt x="35" y="129"/>
                    <a:pt x="31" y="125"/>
                  </a:cubicBezTo>
                  <a:cubicBezTo>
                    <a:pt x="30" y="123"/>
                    <a:pt x="27" y="122"/>
                    <a:pt x="24" y="122"/>
                  </a:cubicBezTo>
                  <a:cubicBezTo>
                    <a:pt x="22" y="122"/>
                    <a:pt x="19" y="123"/>
                    <a:pt x="17" y="125"/>
                  </a:cubicBezTo>
                  <a:cubicBezTo>
                    <a:pt x="13" y="129"/>
                    <a:pt x="13" y="135"/>
                    <a:pt x="17" y="139"/>
                  </a:cubicBezTo>
                  <a:cubicBezTo>
                    <a:pt x="19" y="141"/>
                    <a:pt x="22" y="142"/>
                    <a:pt x="24" y="142"/>
                  </a:cubicBezTo>
                  <a:moveTo>
                    <a:pt x="127" y="0"/>
                  </a:moveTo>
                  <a:cubicBezTo>
                    <a:pt x="125" y="0"/>
                    <a:pt x="123" y="0"/>
                    <a:pt x="121" y="0"/>
                  </a:cubicBezTo>
                  <a:cubicBezTo>
                    <a:pt x="106" y="3"/>
                    <a:pt x="103" y="4"/>
                    <a:pt x="100" y="13"/>
                  </a:cubicBezTo>
                  <a:cubicBezTo>
                    <a:pt x="97" y="23"/>
                    <a:pt x="93" y="53"/>
                    <a:pt x="77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0"/>
                    <a:pt x="0" y="133"/>
                    <a:pt x="12" y="145"/>
                  </a:cubicBezTo>
                  <a:cubicBezTo>
                    <a:pt x="16" y="148"/>
                    <a:pt x="20" y="150"/>
                    <a:pt x="23" y="150"/>
                  </a:cubicBezTo>
                  <a:cubicBezTo>
                    <a:pt x="30" y="150"/>
                    <a:pt x="36" y="145"/>
                    <a:pt x="36" y="145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102" y="76"/>
                    <a:pt x="144" y="71"/>
                    <a:pt x="144" y="71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53" y="46"/>
                    <a:pt x="159" y="25"/>
                    <a:pt x="159" y="2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9" y="6"/>
                    <a:pt x="139" y="0"/>
                    <a:pt x="127" y="0"/>
                  </a:cubicBezTo>
                  <a:close/>
                  <a:moveTo>
                    <a:pt x="24" y="138"/>
                  </a:moveTo>
                  <a:cubicBezTo>
                    <a:pt x="23" y="138"/>
                    <a:pt x="21" y="138"/>
                    <a:pt x="20" y="136"/>
                  </a:cubicBezTo>
                  <a:cubicBezTo>
                    <a:pt x="17" y="134"/>
                    <a:pt x="17" y="130"/>
                    <a:pt x="20" y="128"/>
                  </a:cubicBezTo>
                  <a:cubicBezTo>
                    <a:pt x="21" y="127"/>
                    <a:pt x="23" y="126"/>
                    <a:pt x="24" y="126"/>
                  </a:cubicBezTo>
                  <a:cubicBezTo>
                    <a:pt x="26" y="126"/>
                    <a:pt x="27" y="127"/>
                    <a:pt x="29" y="128"/>
                  </a:cubicBezTo>
                  <a:cubicBezTo>
                    <a:pt x="31" y="130"/>
                    <a:pt x="31" y="134"/>
                    <a:pt x="29" y="136"/>
                  </a:cubicBezTo>
                  <a:cubicBezTo>
                    <a:pt x="27" y="138"/>
                    <a:pt x="26" y="138"/>
                    <a:pt x="24" y="13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3C3C98-5868-4322-9892-9F174F463340}"/>
              </a:ext>
            </a:extLst>
          </p:cNvPr>
          <p:cNvSpPr/>
          <p:nvPr/>
        </p:nvSpPr>
        <p:spPr>
          <a:xfrm>
            <a:off x="4734971" y="5735618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ea typeface="+mn-lt"/>
                <a:cs typeface="+mn-lt"/>
                <a:hlinkClick r:id="rId3"/>
              </a:rPr>
              <a:t>feroxbuster</a:t>
            </a:r>
            <a:endParaRPr lang="en-US" sz="120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3203978-D320-417D-9DF7-0B6600AD7CF5}"/>
              </a:ext>
            </a:extLst>
          </p:cNvPr>
          <p:cNvSpPr/>
          <p:nvPr/>
        </p:nvSpPr>
        <p:spPr>
          <a:xfrm>
            <a:off x="6099871" y="5735616"/>
            <a:ext cx="535912" cy="3265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  <a:hlinkClick r:id="rId4"/>
              </a:rPr>
              <a:t>ffuf</a:t>
            </a:r>
            <a:endParaRPr lang="en-US" sz="12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3A6E67-EB0B-4938-9878-6506A5B07666}"/>
              </a:ext>
            </a:extLst>
          </p:cNvPr>
          <p:cNvSpPr txBox="1"/>
          <p:nvPr/>
        </p:nvSpPr>
        <p:spPr>
          <a:xfrm>
            <a:off x="3820049" y="5076092"/>
            <a:ext cx="67290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Ujawnianie</a:t>
            </a:r>
            <a:r>
              <a:rPr lang="en-GB" dirty="0">
                <a:solidFill>
                  <a:srgbClr val="C6E0E9"/>
                </a:solidFill>
              </a:rPr>
              <a:t> access </a:t>
            </a:r>
            <a:r>
              <a:rPr lang="en-GB" dirty="0" err="1">
                <a:solidFill>
                  <a:srgbClr val="C6E0E9"/>
                </a:solidFill>
              </a:rPr>
              <a:t>tokenu</a:t>
            </a:r>
            <a:endParaRPr lang="en-US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lvl="1"/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20213-F4FC-4A0F-88CD-AA5EDB465909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10070-C5B9-4301-AE63-F4FEC730E4E4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91B18-62F4-4F26-9BEE-D17999178B99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A02: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Cryptographic</a:t>
            </a:r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Failures</a:t>
            </a:r>
            <a:endParaRPr lang="pl-PL" dirty="0" err="1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Błędy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kryptograficzne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C6E0E9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13F67-A437-40C1-B479-4331FDB0C4A5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F9E5E-440B-402A-849D-6D3A331E7C5A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EECFD-8A22-4C7B-B8D3-7E6E822D1FAA}"/>
              </a:ext>
            </a:extLst>
          </p:cNvPr>
          <p:cNvSpPr txBox="1"/>
          <p:nvPr/>
        </p:nvSpPr>
        <p:spPr>
          <a:xfrm>
            <a:off x="3870290" y="1651279"/>
            <a:ext cx="68713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Szyfrowanie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przesyłu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danych</a:t>
            </a:r>
            <a:r>
              <a:rPr lang="en-GB" dirty="0">
                <a:solidFill>
                  <a:srgbClr val="C6E0E9"/>
                </a:solidFill>
              </a:rPr>
              <a:t>: TLS, SSL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Haszowanie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haseł</a:t>
            </a:r>
            <a:endParaRPr lang="en-GB">
              <a:solidFill>
                <a:srgbClr val="C6E0E9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2 </a:t>
            </a:r>
            <a:r>
              <a:rPr lang="en-GB" dirty="0" err="1">
                <a:solidFill>
                  <a:srgbClr val="C6E0E9"/>
                </a:solidFill>
              </a:rPr>
              <a:t>klucze</a:t>
            </a:r>
            <a:r>
              <a:rPr lang="en-GB" dirty="0">
                <a:solidFill>
                  <a:srgbClr val="C6E0E9"/>
                </a:solidFill>
              </a:rPr>
              <a:t> – </a:t>
            </a:r>
            <a:r>
              <a:rPr lang="en-GB" dirty="0" err="1">
                <a:solidFill>
                  <a:srgbClr val="C6E0E9"/>
                </a:solidFill>
              </a:rPr>
              <a:t>pierwszy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szyfrujący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drugi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deszyfrujący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tryb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sól</a:t>
            </a: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Brak </a:t>
            </a:r>
            <a:r>
              <a:rPr lang="en-GB" dirty="0" err="1">
                <a:solidFill>
                  <a:srgbClr val="C6E0E9"/>
                </a:solidFill>
              </a:rPr>
              <a:t>losowości</a:t>
            </a:r>
            <a:r>
              <a:rPr lang="en-GB" dirty="0">
                <a:solidFill>
                  <a:srgbClr val="C6E0E9"/>
                </a:solidFill>
              </a:rPr>
              <a:t> (random initialization vector)</a:t>
            </a:r>
          </a:p>
          <a:p>
            <a:endParaRPr lang="en-GB" dirty="0">
              <a:solidFill>
                <a:srgbClr val="C6E0E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EA3F10-A7BF-478C-8D65-28D8973D9493}"/>
              </a:ext>
            </a:extLst>
          </p:cNvPr>
          <p:cNvGrpSpPr/>
          <p:nvPr/>
        </p:nvGrpSpPr>
        <p:grpSpPr>
          <a:xfrm>
            <a:off x="4098136" y="5798167"/>
            <a:ext cx="331788" cy="323850"/>
            <a:chOff x="5588641" y="3612651"/>
            <a:chExt cx="331788" cy="323850"/>
          </a:xfrm>
        </p:grpSpPr>
        <p:sp>
          <p:nvSpPr>
            <p:cNvPr id="20" name="Freeform 129">
              <a:extLst>
                <a:ext uri="{FF2B5EF4-FFF2-40B4-BE49-F238E27FC236}">
                  <a16:creationId xmlns:a16="http://schemas.microsoft.com/office/drawing/2014/main" id="{1EABAAC6-41BF-4BCE-BF5F-5702FBE7FE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8504" y="3792038"/>
              <a:ext cx="161925" cy="144463"/>
            </a:xfrm>
            <a:custGeom>
              <a:avLst/>
              <a:gdLst>
                <a:gd name="T0" fmla="*/ 60 w 85"/>
                <a:gd name="T1" fmla="*/ 76 h 76"/>
                <a:gd name="T2" fmla="*/ 60 w 85"/>
                <a:gd name="T3" fmla="*/ 76 h 76"/>
                <a:gd name="T4" fmla="*/ 52 w 85"/>
                <a:gd name="T5" fmla="*/ 73 h 76"/>
                <a:gd name="T6" fmla="*/ 0 w 85"/>
                <a:gd name="T7" fmla="*/ 22 h 76"/>
                <a:gd name="T8" fmla="*/ 13 w 85"/>
                <a:gd name="T9" fmla="*/ 9 h 76"/>
                <a:gd name="T10" fmla="*/ 30 w 85"/>
                <a:gd name="T11" fmla="*/ 1 h 76"/>
                <a:gd name="T12" fmla="*/ 33 w 85"/>
                <a:gd name="T13" fmla="*/ 0 h 76"/>
                <a:gd name="T14" fmla="*/ 79 w 85"/>
                <a:gd name="T15" fmla="*/ 46 h 76"/>
                <a:gd name="T16" fmla="*/ 74 w 85"/>
                <a:gd name="T17" fmla="*/ 69 h 76"/>
                <a:gd name="T18" fmla="*/ 60 w 85"/>
                <a:gd name="T19" fmla="*/ 76 h 76"/>
                <a:gd name="T20" fmla="*/ 58 w 85"/>
                <a:gd name="T21" fmla="*/ 68 h 76"/>
                <a:gd name="T22" fmla="*/ 60 w 85"/>
                <a:gd name="T23" fmla="*/ 68 h 76"/>
                <a:gd name="T24" fmla="*/ 68 w 85"/>
                <a:gd name="T25" fmla="*/ 63 h 76"/>
                <a:gd name="T26" fmla="*/ 73 w 85"/>
                <a:gd name="T27" fmla="*/ 52 h 76"/>
                <a:gd name="T28" fmla="*/ 30 w 85"/>
                <a:gd name="T29" fmla="*/ 9 h 76"/>
                <a:gd name="T30" fmla="*/ 18 w 85"/>
                <a:gd name="T31" fmla="*/ 14 h 76"/>
                <a:gd name="T32" fmla="*/ 11 w 85"/>
                <a:gd name="T33" fmla="*/ 21 h 76"/>
                <a:gd name="T34" fmla="*/ 58 w 85"/>
                <a:gd name="T35" fmla="*/ 68 h 76"/>
                <a:gd name="T36" fmla="*/ 58 w 85"/>
                <a:gd name="T3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76">
                  <a:moveTo>
                    <a:pt x="60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55" y="76"/>
                    <a:pt x="52" y="74"/>
                    <a:pt x="52" y="7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7" y="5"/>
                    <a:pt x="30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82" y="49"/>
                    <a:pt x="85" y="58"/>
                    <a:pt x="74" y="69"/>
                  </a:cubicBezTo>
                  <a:cubicBezTo>
                    <a:pt x="69" y="74"/>
                    <a:pt x="64" y="76"/>
                    <a:pt x="60" y="76"/>
                  </a:cubicBezTo>
                  <a:close/>
                  <a:moveTo>
                    <a:pt x="58" y="68"/>
                  </a:moveTo>
                  <a:cubicBezTo>
                    <a:pt x="58" y="68"/>
                    <a:pt x="58" y="68"/>
                    <a:pt x="60" y="68"/>
                  </a:cubicBezTo>
                  <a:cubicBezTo>
                    <a:pt x="62" y="68"/>
                    <a:pt x="65" y="66"/>
                    <a:pt x="68" y="63"/>
                  </a:cubicBezTo>
                  <a:cubicBezTo>
                    <a:pt x="76" y="56"/>
                    <a:pt x="73" y="52"/>
                    <a:pt x="73" y="5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1" y="12"/>
                    <a:pt x="19" y="14"/>
                    <a:pt x="18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722F8C5C-A1E1-41A5-9A64-D8B766EC4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641" y="3612651"/>
              <a:ext cx="155575" cy="153987"/>
            </a:xfrm>
            <a:custGeom>
              <a:avLst/>
              <a:gdLst>
                <a:gd name="T0" fmla="*/ 65 w 81"/>
                <a:gd name="T1" fmla="*/ 80 h 80"/>
                <a:gd name="T2" fmla="*/ 32 w 81"/>
                <a:gd name="T3" fmla="*/ 47 h 80"/>
                <a:gd name="T4" fmla="*/ 18 w 81"/>
                <a:gd name="T5" fmla="*/ 41 h 80"/>
                <a:gd name="T6" fmla="*/ 0 w 81"/>
                <a:gd name="T7" fmla="*/ 15 h 80"/>
                <a:gd name="T8" fmla="*/ 15 w 81"/>
                <a:gd name="T9" fmla="*/ 0 h 80"/>
                <a:gd name="T10" fmla="*/ 42 w 81"/>
                <a:gd name="T11" fmla="*/ 17 h 80"/>
                <a:gd name="T12" fmla="*/ 48 w 81"/>
                <a:gd name="T13" fmla="*/ 31 h 80"/>
                <a:gd name="T14" fmla="*/ 81 w 81"/>
                <a:gd name="T15" fmla="*/ 64 h 80"/>
                <a:gd name="T16" fmla="*/ 79 w 81"/>
                <a:gd name="T17" fmla="*/ 67 h 80"/>
                <a:gd name="T18" fmla="*/ 74 w 81"/>
                <a:gd name="T19" fmla="*/ 72 h 80"/>
                <a:gd name="T20" fmla="*/ 74 w 81"/>
                <a:gd name="T21" fmla="*/ 73 h 80"/>
                <a:gd name="T22" fmla="*/ 65 w 81"/>
                <a:gd name="T23" fmla="*/ 80 h 80"/>
                <a:gd name="T24" fmla="*/ 23 w 81"/>
                <a:gd name="T25" fmla="*/ 35 h 80"/>
                <a:gd name="T26" fmla="*/ 36 w 81"/>
                <a:gd name="T27" fmla="*/ 41 h 80"/>
                <a:gd name="T28" fmla="*/ 65 w 81"/>
                <a:gd name="T29" fmla="*/ 70 h 80"/>
                <a:gd name="T30" fmla="*/ 69 w 81"/>
                <a:gd name="T31" fmla="*/ 66 h 80"/>
                <a:gd name="T32" fmla="*/ 70 w 81"/>
                <a:gd name="T33" fmla="*/ 65 h 80"/>
                <a:gd name="T34" fmla="*/ 41 w 81"/>
                <a:gd name="T35" fmla="*/ 36 h 80"/>
                <a:gd name="T36" fmla="*/ 35 w 81"/>
                <a:gd name="T37" fmla="*/ 22 h 80"/>
                <a:gd name="T38" fmla="*/ 16 w 81"/>
                <a:gd name="T39" fmla="*/ 10 h 80"/>
                <a:gd name="T40" fmla="*/ 11 w 81"/>
                <a:gd name="T41" fmla="*/ 16 h 80"/>
                <a:gd name="T42" fmla="*/ 23 w 81"/>
                <a:gd name="T43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0">
                  <a:moveTo>
                    <a:pt x="65" y="8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6" y="71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lnTo>
                    <a:pt x="65" y="80"/>
                  </a:lnTo>
                  <a:close/>
                  <a:moveTo>
                    <a:pt x="23" y="35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0" y="65"/>
                    <a:pt x="70" y="6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1" y="16"/>
                    <a:pt x="11" y="16"/>
                    <a:pt x="11" y="16"/>
                  </a:cubicBezTo>
                  <a:lnTo>
                    <a:pt x="23" y="35"/>
                  </a:ln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254D3791-4A75-479E-9094-9C32E82BF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404" y="3634876"/>
              <a:ext cx="303212" cy="285750"/>
            </a:xfrm>
            <a:custGeom>
              <a:avLst/>
              <a:gdLst>
                <a:gd name="T0" fmla="*/ 127 w 159"/>
                <a:gd name="T1" fmla="*/ 4 h 150"/>
                <a:gd name="T2" fmla="*/ 140 w 159"/>
                <a:gd name="T3" fmla="*/ 6 h 150"/>
                <a:gd name="T4" fmla="*/ 123 w 159"/>
                <a:gd name="T5" fmla="*/ 13 h 150"/>
                <a:gd name="T6" fmla="*/ 121 w 159"/>
                <a:gd name="T7" fmla="*/ 14 h 150"/>
                <a:gd name="T8" fmla="*/ 121 w 159"/>
                <a:gd name="T9" fmla="*/ 16 h 150"/>
                <a:gd name="T10" fmla="*/ 120 w 159"/>
                <a:gd name="T11" fmla="*/ 23 h 150"/>
                <a:gd name="T12" fmla="*/ 120 w 159"/>
                <a:gd name="T13" fmla="*/ 24 h 150"/>
                <a:gd name="T14" fmla="*/ 120 w 159"/>
                <a:gd name="T15" fmla="*/ 25 h 150"/>
                <a:gd name="T16" fmla="*/ 126 w 159"/>
                <a:gd name="T17" fmla="*/ 39 h 150"/>
                <a:gd name="T18" fmla="*/ 128 w 159"/>
                <a:gd name="T19" fmla="*/ 43 h 150"/>
                <a:gd name="T20" fmla="*/ 131 w 159"/>
                <a:gd name="T21" fmla="*/ 41 h 150"/>
                <a:gd name="T22" fmla="*/ 152 w 159"/>
                <a:gd name="T23" fmla="*/ 32 h 150"/>
                <a:gd name="T24" fmla="*/ 135 w 159"/>
                <a:gd name="T25" fmla="*/ 50 h 150"/>
                <a:gd name="T26" fmla="*/ 132 w 159"/>
                <a:gd name="T27" fmla="*/ 52 h 150"/>
                <a:gd name="T28" fmla="*/ 133 w 159"/>
                <a:gd name="T29" fmla="*/ 56 h 150"/>
                <a:gd name="T30" fmla="*/ 138 w 159"/>
                <a:gd name="T31" fmla="*/ 68 h 150"/>
                <a:gd name="T32" fmla="*/ 90 w 159"/>
                <a:gd name="T33" fmla="*/ 83 h 150"/>
                <a:gd name="T34" fmla="*/ 33 w 159"/>
                <a:gd name="T35" fmla="*/ 142 h 150"/>
                <a:gd name="T36" fmla="*/ 23 w 159"/>
                <a:gd name="T37" fmla="*/ 146 h 150"/>
                <a:gd name="T38" fmla="*/ 15 w 159"/>
                <a:gd name="T39" fmla="*/ 142 h 150"/>
                <a:gd name="T40" fmla="*/ 15 w 159"/>
                <a:gd name="T41" fmla="*/ 123 h 150"/>
                <a:gd name="T42" fmla="*/ 80 w 159"/>
                <a:gd name="T43" fmla="*/ 71 h 150"/>
                <a:gd name="T44" fmla="*/ 80 w 159"/>
                <a:gd name="T45" fmla="*/ 71 h 150"/>
                <a:gd name="T46" fmla="*/ 80 w 159"/>
                <a:gd name="T47" fmla="*/ 70 h 150"/>
                <a:gd name="T48" fmla="*/ 102 w 159"/>
                <a:gd name="T49" fmla="*/ 23 h 150"/>
                <a:gd name="T50" fmla="*/ 104 w 159"/>
                <a:gd name="T51" fmla="*/ 15 h 150"/>
                <a:gd name="T52" fmla="*/ 121 w 159"/>
                <a:gd name="T53" fmla="*/ 4 h 150"/>
                <a:gd name="T54" fmla="*/ 122 w 159"/>
                <a:gd name="T55" fmla="*/ 4 h 150"/>
                <a:gd name="T56" fmla="*/ 127 w 159"/>
                <a:gd name="T57" fmla="*/ 4 h 150"/>
                <a:gd name="T58" fmla="*/ 127 w 159"/>
                <a:gd name="T59" fmla="*/ 4 h 150"/>
                <a:gd name="T60" fmla="*/ 24 w 159"/>
                <a:gd name="T61" fmla="*/ 142 h 150"/>
                <a:gd name="T62" fmla="*/ 31 w 159"/>
                <a:gd name="T63" fmla="*/ 139 h 150"/>
                <a:gd name="T64" fmla="*/ 31 w 159"/>
                <a:gd name="T65" fmla="*/ 125 h 150"/>
                <a:gd name="T66" fmla="*/ 24 w 159"/>
                <a:gd name="T67" fmla="*/ 122 h 150"/>
                <a:gd name="T68" fmla="*/ 17 w 159"/>
                <a:gd name="T69" fmla="*/ 125 h 150"/>
                <a:gd name="T70" fmla="*/ 17 w 159"/>
                <a:gd name="T71" fmla="*/ 139 h 150"/>
                <a:gd name="T72" fmla="*/ 24 w 159"/>
                <a:gd name="T73" fmla="*/ 142 h 150"/>
                <a:gd name="T74" fmla="*/ 127 w 159"/>
                <a:gd name="T75" fmla="*/ 0 h 150"/>
                <a:gd name="T76" fmla="*/ 121 w 159"/>
                <a:gd name="T77" fmla="*/ 0 h 150"/>
                <a:gd name="T78" fmla="*/ 100 w 159"/>
                <a:gd name="T79" fmla="*/ 13 h 150"/>
                <a:gd name="T80" fmla="*/ 77 w 159"/>
                <a:gd name="T81" fmla="*/ 68 h 150"/>
                <a:gd name="T82" fmla="*/ 12 w 159"/>
                <a:gd name="T83" fmla="*/ 120 h 150"/>
                <a:gd name="T84" fmla="*/ 12 w 159"/>
                <a:gd name="T85" fmla="*/ 145 h 150"/>
                <a:gd name="T86" fmla="*/ 23 w 159"/>
                <a:gd name="T87" fmla="*/ 150 h 150"/>
                <a:gd name="T88" fmla="*/ 36 w 159"/>
                <a:gd name="T89" fmla="*/ 145 h 150"/>
                <a:gd name="T90" fmla="*/ 93 w 159"/>
                <a:gd name="T91" fmla="*/ 85 h 150"/>
                <a:gd name="T92" fmla="*/ 144 w 159"/>
                <a:gd name="T93" fmla="*/ 71 h 150"/>
                <a:gd name="T94" fmla="*/ 137 w 159"/>
                <a:gd name="T95" fmla="*/ 54 h 150"/>
                <a:gd name="T96" fmla="*/ 159 w 159"/>
                <a:gd name="T97" fmla="*/ 25 h 150"/>
                <a:gd name="T98" fmla="*/ 130 w 159"/>
                <a:gd name="T99" fmla="*/ 37 h 150"/>
                <a:gd name="T100" fmla="*/ 124 w 159"/>
                <a:gd name="T101" fmla="*/ 24 h 150"/>
                <a:gd name="T102" fmla="*/ 125 w 159"/>
                <a:gd name="T103" fmla="*/ 17 h 150"/>
                <a:gd name="T104" fmla="*/ 149 w 159"/>
                <a:gd name="T105" fmla="*/ 6 h 150"/>
                <a:gd name="T106" fmla="*/ 127 w 159"/>
                <a:gd name="T107" fmla="*/ 0 h 150"/>
                <a:gd name="T108" fmla="*/ 24 w 159"/>
                <a:gd name="T109" fmla="*/ 138 h 150"/>
                <a:gd name="T110" fmla="*/ 20 w 159"/>
                <a:gd name="T111" fmla="*/ 136 h 150"/>
                <a:gd name="T112" fmla="*/ 20 w 159"/>
                <a:gd name="T113" fmla="*/ 128 h 150"/>
                <a:gd name="T114" fmla="*/ 24 w 159"/>
                <a:gd name="T115" fmla="*/ 126 h 150"/>
                <a:gd name="T116" fmla="*/ 29 w 159"/>
                <a:gd name="T117" fmla="*/ 128 h 150"/>
                <a:gd name="T118" fmla="*/ 29 w 159"/>
                <a:gd name="T119" fmla="*/ 136 h 150"/>
                <a:gd name="T120" fmla="*/ 24 w 159"/>
                <a:gd name="T1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9" h="150">
                  <a:moveTo>
                    <a:pt x="127" y="4"/>
                  </a:moveTo>
                  <a:cubicBezTo>
                    <a:pt x="132" y="4"/>
                    <a:pt x="136" y="5"/>
                    <a:pt x="140" y="6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8"/>
                    <a:pt x="143" y="46"/>
                    <a:pt x="135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26" y="69"/>
                    <a:pt x="98" y="74"/>
                    <a:pt x="90" y="8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2"/>
                    <a:pt x="28" y="146"/>
                    <a:pt x="23" y="146"/>
                  </a:cubicBezTo>
                  <a:cubicBezTo>
                    <a:pt x="20" y="146"/>
                    <a:pt x="17" y="144"/>
                    <a:pt x="15" y="142"/>
                  </a:cubicBezTo>
                  <a:cubicBezTo>
                    <a:pt x="7" y="134"/>
                    <a:pt x="13" y="125"/>
                    <a:pt x="15" y="12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3" y="58"/>
                    <a:pt x="98" y="36"/>
                    <a:pt x="102" y="23"/>
                  </a:cubicBezTo>
                  <a:cubicBezTo>
                    <a:pt x="103" y="19"/>
                    <a:pt x="103" y="17"/>
                    <a:pt x="104" y="15"/>
                  </a:cubicBezTo>
                  <a:cubicBezTo>
                    <a:pt x="106" y="7"/>
                    <a:pt x="107" y="7"/>
                    <a:pt x="121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4" y="4"/>
                    <a:pt x="125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moveTo>
                    <a:pt x="24" y="142"/>
                  </a:moveTo>
                  <a:cubicBezTo>
                    <a:pt x="27" y="142"/>
                    <a:pt x="30" y="141"/>
                    <a:pt x="31" y="139"/>
                  </a:cubicBezTo>
                  <a:cubicBezTo>
                    <a:pt x="35" y="135"/>
                    <a:pt x="35" y="129"/>
                    <a:pt x="31" y="125"/>
                  </a:cubicBezTo>
                  <a:cubicBezTo>
                    <a:pt x="30" y="123"/>
                    <a:pt x="27" y="122"/>
                    <a:pt x="24" y="122"/>
                  </a:cubicBezTo>
                  <a:cubicBezTo>
                    <a:pt x="22" y="122"/>
                    <a:pt x="19" y="123"/>
                    <a:pt x="17" y="125"/>
                  </a:cubicBezTo>
                  <a:cubicBezTo>
                    <a:pt x="13" y="129"/>
                    <a:pt x="13" y="135"/>
                    <a:pt x="17" y="139"/>
                  </a:cubicBezTo>
                  <a:cubicBezTo>
                    <a:pt x="19" y="141"/>
                    <a:pt x="22" y="142"/>
                    <a:pt x="24" y="142"/>
                  </a:cubicBezTo>
                  <a:moveTo>
                    <a:pt x="127" y="0"/>
                  </a:moveTo>
                  <a:cubicBezTo>
                    <a:pt x="125" y="0"/>
                    <a:pt x="123" y="0"/>
                    <a:pt x="121" y="0"/>
                  </a:cubicBezTo>
                  <a:cubicBezTo>
                    <a:pt x="106" y="3"/>
                    <a:pt x="103" y="4"/>
                    <a:pt x="100" y="13"/>
                  </a:cubicBezTo>
                  <a:cubicBezTo>
                    <a:pt x="97" y="23"/>
                    <a:pt x="93" y="53"/>
                    <a:pt x="77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0"/>
                    <a:pt x="0" y="133"/>
                    <a:pt x="12" y="145"/>
                  </a:cubicBezTo>
                  <a:cubicBezTo>
                    <a:pt x="16" y="148"/>
                    <a:pt x="20" y="150"/>
                    <a:pt x="23" y="150"/>
                  </a:cubicBezTo>
                  <a:cubicBezTo>
                    <a:pt x="30" y="150"/>
                    <a:pt x="36" y="145"/>
                    <a:pt x="36" y="145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102" y="76"/>
                    <a:pt x="144" y="71"/>
                    <a:pt x="144" y="71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53" y="46"/>
                    <a:pt x="159" y="25"/>
                    <a:pt x="159" y="2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9" y="6"/>
                    <a:pt x="139" y="0"/>
                    <a:pt x="127" y="0"/>
                  </a:cubicBezTo>
                  <a:close/>
                  <a:moveTo>
                    <a:pt x="24" y="138"/>
                  </a:moveTo>
                  <a:cubicBezTo>
                    <a:pt x="23" y="138"/>
                    <a:pt x="21" y="138"/>
                    <a:pt x="20" y="136"/>
                  </a:cubicBezTo>
                  <a:cubicBezTo>
                    <a:pt x="17" y="134"/>
                    <a:pt x="17" y="130"/>
                    <a:pt x="20" y="128"/>
                  </a:cubicBezTo>
                  <a:cubicBezTo>
                    <a:pt x="21" y="127"/>
                    <a:pt x="23" y="126"/>
                    <a:pt x="24" y="126"/>
                  </a:cubicBezTo>
                  <a:cubicBezTo>
                    <a:pt x="26" y="126"/>
                    <a:pt x="27" y="127"/>
                    <a:pt x="29" y="128"/>
                  </a:cubicBezTo>
                  <a:cubicBezTo>
                    <a:pt x="31" y="130"/>
                    <a:pt x="31" y="134"/>
                    <a:pt x="29" y="136"/>
                  </a:cubicBezTo>
                  <a:cubicBezTo>
                    <a:pt x="27" y="138"/>
                    <a:pt x="26" y="138"/>
                    <a:pt x="24" y="13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FABAB2-284E-497D-A8AB-2109294A4CF2}"/>
              </a:ext>
            </a:extLst>
          </p:cNvPr>
          <p:cNvSpPr/>
          <p:nvPr/>
        </p:nvSpPr>
        <p:spPr>
          <a:xfrm>
            <a:off x="4743345" y="5785860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ea typeface="+mn-lt"/>
                <a:cs typeface="+mn-lt"/>
                <a:hlinkClick r:id="rId3"/>
              </a:rPr>
              <a:t>ssllabs</a:t>
            </a:r>
            <a:endParaRPr lang="en-US" sz="1200" err="1"/>
          </a:p>
        </p:txBody>
      </p:sp>
      <p:pic>
        <p:nvPicPr>
          <p:cNvPr id="18" name="Graphic 25">
            <a:extLst>
              <a:ext uri="{FF2B5EF4-FFF2-40B4-BE49-F238E27FC236}">
                <a16:creationId xmlns:a16="http://schemas.microsoft.com/office/drawing/2014/main" id="{B90C842B-D680-4599-9046-F58E925BA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1565" y="2185178"/>
            <a:ext cx="2743199" cy="148281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39A138-EB43-4A68-8904-1C78743F24B9}"/>
              </a:ext>
            </a:extLst>
          </p:cNvPr>
          <p:cNvSpPr/>
          <p:nvPr/>
        </p:nvSpPr>
        <p:spPr>
          <a:xfrm>
            <a:off x="6150114" y="5794233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ea typeface="+mn-lt"/>
                <a:cs typeface="+mn-lt"/>
                <a:hlinkClick r:id="rId6"/>
              </a:rPr>
              <a:t>tryby szyfrów</a:t>
            </a:r>
            <a:endParaRPr lang="en-US" sz="120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C700-F681-4D87-9D7E-D854018C9AFD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10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A03: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Injection</a:t>
            </a:r>
            <a:endParaRPr lang="pl-PL" dirty="0" err="1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Wstrzyknięcie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491672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Definicja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Injection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13F67-A437-40C1-B479-4331FDB0C4A5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F9E5E-440B-402A-849D-6D3A331E7C5A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4CE1C-85A2-45C2-9022-132478B5E327}"/>
              </a:ext>
            </a:extLst>
          </p:cNvPr>
          <p:cNvSpPr txBox="1"/>
          <p:nvPr/>
        </p:nvSpPr>
        <p:spPr>
          <a:xfrm>
            <a:off x="3811675" y="1961103"/>
            <a:ext cx="69467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Konkatenacja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wyrażenia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które</a:t>
            </a:r>
            <a:r>
              <a:rPr lang="en-GB" dirty="0">
                <a:solidFill>
                  <a:srgbClr val="C6E0E9"/>
                </a:solidFill>
              </a:rPr>
              <a:t> jest </a:t>
            </a:r>
            <a:r>
              <a:rPr lang="en-GB" dirty="0" err="1">
                <a:solidFill>
                  <a:srgbClr val="C6E0E9"/>
                </a:solidFill>
              </a:rPr>
              <a:t>oczekiwane</a:t>
            </a:r>
            <a:r>
              <a:rPr lang="en-GB" dirty="0">
                <a:solidFill>
                  <a:srgbClr val="C6E0E9"/>
                </a:solidFill>
              </a:rPr>
              <a:t> aby </a:t>
            </a:r>
            <a:r>
              <a:rPr lang="en-GB" dirty="0" err="1">
                <a:solidFill>
                  <a:srgbClr val="C6E0E9"/>
                </a:solidFill>
              </a:rPr>
              <a:t>przesłać</a:t>
            </a:r>
            <a:r>
              <a:rPr lang="en-GB" dirty="0">
                <a:solidFill>
                  <a:srgbClr val="C6E0E9"/>
                </a:solidFill>
              </a:rPr>
              <a:t> do </a:t>
            </a:r>
            <a:r>
              <a:rPr lang="en-GB" dirty="0" err="1">
                <a:solidFill>
                  <a:srgbClr val="C6E0E9"/>
                </a:solidFill>
              </a:rPr>
              <a:t>bazy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danych</a:t>
            </a:r>
            <a:r>
              <a:rPr lang="en-GB" dirty="0">
                <a:solidFill>
                  <a:srgbClr val="C6E0E9"/>
                </a:solidFill>
              </a:rPr>
              <a:t>, z </a:t>
            </a:r>
            <a:r>
              <a:rPr lang="en-GB" dirty="0" err="1">
                <a:solidFill>
                  <a:srgbClr val="C6E0E9"/>
                </a:solidFill>
              </a:rPr>
              <a:t>zapytaniem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ingerującym</a:t>
            </a:r>
            <a:r>
              <a:rPr lang="en-GB" dirty="0">
                <a:solidFill>
                  <a:srgbClr val="C6E0E9"/>
                </a:solidFill>
              </a:rPr>
              <a:t> w </a:t>
            </a:r>
            <a:r>
              <a:rPr lang="en-GB" dirty="0" err="1">
                <a:solidFill>
                  <a:srgbClr val="C6E0E9"/>
                </a:solidFill>
              </a:rPr>
              <a:t>bazę</a:t>
            </a:r>
            <a:r>
              <a:rPr lang="en-GB" dirty="0">
                <a:solidFill>
                  <a:srgbClr val="C6E0E9"/>
                </a:solidFill>
              </a:rPr>
              <a:t> w </a:t>
            </a:r>
            <a:r>
              <a:rPr lang="en-GB" dirty="0" err="1">
                <a:solidFill>
                  <a:srgbClr val="C6E0E9"/>
                </a:solidFill>
              </a:rPr>
              <a:t>niekontrolowany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sposób</a:t>
            </a:r>
            <a:endParaRPr lang="en-GB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Podatność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się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ujawnia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jeżeli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dane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pochodzące</a:t>
            </a:r>
            <a:r>
              <a:rPr lang="en-GB" dirty="0">
                <a:solidFill>
                  <a:srgbClr val="C6E0E9"/>
                </a:solidFill>
              </a:rPr>
              <a:t> od </a:t>
            </a:r>
            <a:r>
              <a:rPr lang="en-GB" dirty="0" err="1">
                <a:solidFill>
                  <a:srgbClr val="C6E0E9"/>
                </a:solidFill>
              </a:rPr>
              <a:t>użytkownika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są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odpowiednio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filtrowane</a:t>
            </a:r>
            <a:r>
              <a:rPr lang="en-GB" dirty="0">
                <a:solidFill>
                  <a:srgbClr val="C6E0E9"/>
                </a:solidFill>
              </a:rPr>
              <a:t> I </a:t>
            </a:r>
            <a:r>
              <a:rPr lang="en-GB" dirty="0" err="1">
                <a:solidFill>
                  <a:srgbClr val="C6E0E9"/>
                </a:solidFill>
              </a:rPr>
              <a:t>walidowane</a:t>
            </a: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33 </a:t>
            </a:r>
            <a:r>
              <a:rPr lang="en-GB" dirty="0" err="1">
                <a:solidFill>
                  <a:srgbClr val="C6E0E9"/>
                </a:solidFill>
              </a:rPr>
              <a:t>rodzaje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błędów</a:t>
            </a:r>
            <a:r>
              <a:rPr lang="en-GB" dirty="0">
                <a:solidFill>
                  <a:srgbClr val="C6E0E9"/>
                </a:solidFill>
              </a:rPr>
              <a:t>: SQL Injection, LDAP Injection, </a:t>
            </a:r>
            <a:r>
              <a:rPr lang="en-GB" dirty="0" err="1">
                <a:solidFill>
                  <a:srgbClr val="C6E0E9"/>
                </a:solidFill>
              </a:rPr>
              <a:t>Xpath</a:t>
            </a:r>
            <a:r>
              <a:rPr lang="en-GB" dirty="0">
                <a:solidFill>
                  <a:srgbClr val="C6E0E9"/>
                </a:solidFill>
              </a:rPr>
              <a:t> Injection, XSS, OS Command Injection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7CCAB-A9F1-4CED-B6E6-AC7D2B659A2A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7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A03: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Injection</a:t>
            </a:r>
            <a:endParaRPr lang="pl-PL" dirty="0" err="1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Wstrzyknięcie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491672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Przykłady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Injection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13F67-A437-40C1-B479-4331FDB0C4A5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F9E5E-440B-402A-849D-6D3A331E7C5A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4CE1C-85A2-45C2-9022-132478B5E327}"/>
              </a:ext>
            </a:extLst>
          </p:cNvPr>
          <p:cNvSpPr txBox="1"/>
          <p:nvPr/>
        </p:nvSpPr>
        <p:spPr>
          <a:xfrm>
            <a:off x="3811675" y="1961103"/>
            <a:ext cx="694676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SQL Injection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XSS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</p:txBody>
      </p:sp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59772A-373A-4D47-9A0F-1FDC837F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56" y="1461513"/>
            <a:ext cx="4216958" cy="3783903"/>
          </a:xfrm>
          <a:prstGeom prst="rect">
            <a:avLst/>
          </a:prstGeom>
        </p:spPr>
      </p:pic>
      <p:pic>
        <p:nvPicPr>
          <p:cNvPr id="13" name="Picture 1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EE0FCE8-00CD-456A-961D-129FB848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105" y="2033320"/>
            <a:ext cx="2743200" cy="19144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D7CCAB-A9F1-4CED-B6E6-AC7D2B659A2A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44826C5A-3E21-49FB-A14D-31F69A651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812" y="4481573"/>
            <a:ext cx="2743200" cy="9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285761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A04: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Insecure</a:t>
            </a:r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 Design</a:t>
            </a:r>
            <a:endParaRPr lang="pl-PL" dirty="0" err="1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Zły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projekt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aplikacji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20684" y="3970266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Przykłady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32D0C-55A5-40D7-935C-00B6D6D97E13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2BEDE-9C65-41BB-85C6-C626B6B8B46E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7B2A5-3C23-46BC-B38E-53E432A8F8C8}"/>
              </a:ext>
            </a:extLst>
          </p:cNvPr>
          <p:cNvSpPr txBox="1"/>
          <p:nvPr/>
        </p:nvSpPr>
        <p:spPr>
          <a:xfrm>
            <a:off x="3820049" y="1743389"/>
            <a:ext cx="672067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Błędy</a:t>
            </a:r>
            <a:r>
              <a:rPr lang="en-GB" dirty="0">
                <a:solidFill>
                  <a:srgbClr val="C6E0E9"/>
                </a:solidFill>
              </a:rPr>
              <a:t>/</a:t>
            </a:r>
            <a:r>
              <a:rPr lang="en-GB" dirty="0" err="1">
                <a:solidFill>
                  <a:srgbClr val="C6E0E9"/>
                </a:solidFill>
              </a:rPr>
              <a:t>braki</a:t>
            </a:r>
            <a:r>
              <a:rPr lang="en-GB" dirty="0">
                <a:solidFill>
                  <a:srgbClr val="C6E0E9"/>
                </a:solidFill>
              </a:rPr>
              <a:t> w </a:t>
            </a:r>
            <a:r>
              <a:rPr lang="en-GB" dirty="0" err="1">
                <a:solidFill>
                  <a:srgbClr val="C6E0E9"/>
                </a:solidFill>
              </a:rPr>
              <a:t>wymaganiach</a:t>
            </a:r>
            <a:r>
              <a:rPr lang="en-GB" dirty="0">
                <a:solidFill>
                  <a:srgbClr val="C6E0E9"/>
                </a:solidFill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Zastosowanie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niebezpiecznych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rozwiązań</a:t>
            </a:r>
            <a:endParaRPr lang="en-GB" dirty="0">
              <a:solidFill>
                <a:srgbClr val="C6E0E9"/>
              </a:solidFill>
            </a:endParaRPr>
          </a:p>
          <a:p>
            <a:endParaRPr lang="en-GB" dirty="0">
              <a:solidFill>
                <a:srgbClr val="C6E0E9"/>
              </a:solidFill>
            </a:endParaRPr>
          </a:p>
          <a:p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Błędy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powstają</a:t>
            </a:r>
            <a:r>
              <a:rPr lang="en-GB" dirty="0">
                <a:solidFill>
                  <a:srgbClr val="C6E0E9"/>
                </a:solidFill>
              </a:rPr>
              <a:t> w </a:t>
            </a:r>
            <a:r>
              <a:rPr lang="en-GB" dirty="0" err="1">
                <a:solidFill>
                  <a:srgbClr val="C6E0E9"/>
                </a:solidFill>
              </a:rPr>
              <a:t>fazie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projektowania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aplikacji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są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później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implementowane</a:t>
            </a:r>
          </a:p>
          <a:p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FC7362-269E-44DE-B2D2-98F255933AE6}"/>
              </a:ext>
            </a:extLst>
          </p:cNvPr>
          <p:cNvSpPr txBox="1"/>
          <p:nvPr/>
        </p:nvSpPr>
        <p:spPr>
          <a:xfrm>
            <a:off x="3820048" y="4464817"/>
            <a:ext cx="67206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Mechanizm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odzyskiwania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hasła</a:t>
            </a: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Nieograniczona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rezerwacja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miejsc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Umożliwienie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zakupu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botom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Restrykcje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typu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rozmiaru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plików</a:t>
            </a:r>
            <a:endParaRPr lang="en-GB" dirty="0">
              <a:solidFill>
                <a:srgbClr val="C6E0E9"/>
              </a:solidFill>
            </a:endParaRPr>
          </a:p>
          <a:p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4E5D9-08D6-4FD9-8C8E-DA1F7388FD64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98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779804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A05: Security </a:t>
            </a:r>
            <a:r>
              <a:rPr lang="pl-PL" dirty="0" err="1">
                <a:solidFill>
                  <a:srgbClr val="C6E0E9"/>
                </a:solidFill>
                <a:ea typeface="Open Sans ExtraBold"/>
                <a:cs typeface="Open Sans ExtraBold"/>
              </a:rPr>
              <a:t>Misconfiguration</a:t>
            </a:r>
            <a:endParaRPr lang="pl-PL" dirty="0" err="1">
              <a:solidFill>
                <a:srgbClr val="C6E0E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7837" y="907488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Niepoprawna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konfiguracja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491672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Przykłady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32D0C-55A5-40D7-935C-00B6D6D97E13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2BEDE-9C65-41BB-85C6-C626B6B8B46E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 dirty="0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E787B-7CBB-44A4-995B-8831CFE65B90}"/>
              </a:ext>
            </a:extLst>
          </p:cNvPr>
          <p:cNvSpPr txBox="1"/>
          <p:nvPr/>
        </p:nvSpPr>
        <p:spPr>
          <a:xfrm>
            <a:off x="3811675" y="1961103"/>
            <a:ext cx="672067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Włączenie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niepotrzebnych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funkcji</a:t>
            </a:r>
            <a:r>
              <a:rPr lang="en-GB" dirty="0">
                <a:solidFill>
                  <a:srgbClr val="C6E0E9"/>
                </a:solidFill>
              </a:rPr>
              <a:t> – </a:t>
            </a:r>
            <a:r>
              <a:rPr lang="en-GB" dirty="0" err="1">
                <a:solidFill>
                  <a:srgbClr val="C6E0E9"/>
                </a:solidFill>
              </a:rPr>
              <a:t>otwarcie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niepotrzebnych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portów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usług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stron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kont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lub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uprawnień</a:t>
            </a:r>
            <a:r>
              <a:rPr lang="en-GB" dirty="0">
                <a:solidFill>
                  <a:srgbClr val="C6E0E9"/>
                </a:solidFill>
              </a:rPr>
              <a:t>,</a:t>
            </a:r>
            <a:br>
              <a:rPr lang="en-GB" dirty="0">
                <a:solidFill>
                  <a:srgbClr val="C6E0E9"/>
                </a:solidFill>
              </a:rPr>
            </a:b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err="1">
                <a:solidFill>
                  <a:srgbClr val="C6E0E9"/>
                </a:solidFill>
              </a:rPr>
              <a:t>Niewłaściwe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err="1">
                <a:solidFill>
                  <a:srgbClr val="C6E0E9"/>
                </a:solidFill>
              </a:rPr>
              <a:t>ustawione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err="1">
                <a:solidFill>
                  <a:srgbClr val="C6E0E9"/>
                </a:solidFill>
              </a:rPr>
              <a:t>uprawnienia</a:t>
            </a:r>
            <a:r>
              <a:rPr lang="en-GB" dirty="0">
                <a:solidFill>
                  <a:srgbClr val="C6E0E9"/>
                </a:solidFill>
              </a:rPr>
              <a:t> w </a:t>
            </a:r>
            <a:r>
              <a:rPr lang="en-GB" dirty="0" err="1">
                <a:solidFill>
                  <a:srgbClr val="C6E0E9"/>
                </a:solidFill>
              </a:rPr>
              <a:t>usługach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chmurowych</a:t>
            </a:r>
            <a:r>
              <a:rPr lang="en-GB" dirty="0">
                <a:solidFill>
                  <a:srgbClr val="C6E0E9"/>
                </a:solidFill>
              </a:rPr>
              <a:t>,</a:t>
            </a:r>
            <a:br>
              <a:rPr lang="en-GB" dirty="0">
                <a:solidFill>
                  <a:srgbClr val="C6E0E9"/>
                </a:solidFill>
              </a:rPr>
            </a:b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Wyświetlanie</a:t>
            </a:r>
            <a:r>
              <a:rPr lang="en-GB" dirty="0">
                <a:solidFill>
                  <a:srgbClr val="C6E0E9"/>
                </a:solidFill>
              </a:rPr>
              <a:t> stack </a:t>
            </a:r>
            <a:r>
              <a:rPr lang="en-GB" dirty="0" err="1">
                <a:solidFill>
                  <a:srgbClr val="C6E0E9"/>
                </a:solidFill>
              </a:rPr>
              <a:t>trace'ów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zawierające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zbyt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szczegółowe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informacje</a:t>
            </a:r>
            <a:r>
              <a:rPr lang="en-GB" dirty="0">
                <a:solidFill>
                  <a:srgbClr val="C6E0E9"/>
                </a:solidFill>
              </a:rPr>
              <a:t> o </a:t>
            </a:r>
            <a:r>
              <a:rPr lang="en-GB" dirty="0" err="1">
                <a:solidFill>
                  <a:srgbClr val="C6E0E9"/>
                </a:solidFill>
              </a:rPr>
              <a:t>aplikacji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lub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środowisku</a:t>
            </a:r>
            <a:r>
              <a:rPr lang="en-GB" dirty="0">
                <a:solidFill>
                  <a:srgbClr val="C6E0E9"/>
                </a:solidFill>
              </a:rPr>
              <a:t>,</a:t>
            </a:r>
            <a:br>
              <a:rPr lang="en-GB" dirty="0">
                <a:solidFill>
                  <a:srgbClr val="C6E0E9"/>
                </a:solidFill>
              </a:rPr>
            </a:b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Niewysyłanie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tzw</a:t>
            </a:r>
            <a:r>
              <a:rPr lang="en-GB" dirty="0">
                <a:solidFill>
                  <a:srgbClr val="C6E0E9"/>
                </a:solidFill>
              </a:rPr>
              <a:t>. </a:t>
            </a:r>
            <a:r>
              <a:rPr lang="en-GB" dirty="0" err="1">
                <a:solidFill>
                  <a:srgbClr val="C6E0E9"/>
                </a:solidFill>
              </a:rPr>
              <a:t>Nagłówków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bezpieczeństwa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Konfiguracja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CORS'ów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A9D6C-81FA-47A7-A18F-0157CD63695A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Security</a:t>
            </a: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 </a:t>
            </a: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534824-6390-423C-9920-4840738B4EA8}"/>
              </a:ext>
            </a:extLst>
          </p:cNvPr>
          <p:cNvGrpSpPr/>
          <p:nvPr/>
        </p:nvGrpSpPr>
        <p:grpSpPr>
          <a:xfrm>
            <a:off x="4098136" y="5798167"/>
            <a:ext cx="331788" cy="323850"/>
            <a:chOff x="5588641" y="3612651"/>
            <a:chExt cx="331788" cy="323850"/>
          </a:xfrm>
        </p:grpSpPr>
        <p:sp>
          <p:nvSpPr>
            <p:cNvPr id="20" name="Freeform 129">
              <a:extLst>
                <a:ext uri="{FF2B5EF4-FFF2-40B4-BE49-F238E27FC236}">
                  <a16:creationId xmlns:a16="http://schemas.microsoft.com/office/drawing/2014/main" id="{DF0DD5F2-E135-4FA1-AC8A-310166CDB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8504" y="3792038"/>
              <a:ext cx="161925" cy="144463"/>
            </a:xfrm>
            <a:custGeom>
              <a:avLst/>
              <a:gdLst>
                <a:gd name="T0" fmla="*/ 60 w 85"/>
                <a:gd name="T1" fmla="*/ 76 h 76"/>
                <a:gd name="T2" fmla="*/ 60 w 85"/>
                <a:gd name="T3" fmla="*/ 76 h 76"/>
                <a:gd name="T4" fmla="*/ 52 w 85"/>
                <a:gd name="T5" fmla="*/ 73 h 76"/>
                <a:gd name="T6" fmla="*/ 0 w 85"/>
                <a:gd name="T7" fmla="*/ 22 h 76"/>
                <a:gd name="T8" fmla="*/ 13 w 85"/>
                <a:gd name="T9" fmla="*/ 9 h 76"/>
                <a:gd name="T10" fmla="*/ 30 w 85"/>
                <a:gd name="T11" fmla="*/ 1 h 76"/>
                <a:gd name="T12" fmla="*/ 33 w 85"/>
                <a:gd name="T13" fmla="*/ 0 h 76"/>
                <a:gd name="T14" fmla="*/ 79 w 85"/>
                <a:gd name="T15" fmla="*/ 46 h 76"/>
                <a:gd name="T16" fmla="*/ 74 w 85"/>
                <a:gd name="T17" fmla="*/ 69 h 76"/>
                <a:gd name="T18" fmla="*/ 60 w 85"/>
                <a:gd name="T19" fmla="*/ 76 h 76"/>
                <a:gd name="T20" fmla="*/ 58 w 85"/>
                <a:gd name="T21" fmla="*/ 68 h 76"/>
                <a:gd name="T22" fmla="*/ 60 w 85"/>
                <a:gd name="T23" fmla="*/ 68 h 76"/>
                <a:gd name="T24" fmla="*/ 68 w 85"/>
                <a:gd name="T25" fmla="*/ 63 h 76"/>
                <a:gd name="T26" fmla="*/ 73 w 85"/>
                <a:gd name="T27" fmla="*/ 52 h 76"/>
                <a:gd name="T28" fmla="*/ 30 w 85"/>
                <a:gd name="T29" fmla="*/ 9 h 76"/>
                <a:gd name="T30" fmla="*/ 18 w 85"/>
                <a:gd name="T31" fmla="*/ 14 h 76"/>
                <a:gd name="T32" fmla="*/ 11 w 85"/>
                <a:gd name="T33" fmla="*/ 21 h 76"/>
                <a:gd name="T34" fmla="*/ 58 w 85"/>
                <a:gd name="T35" fmla="*/ 68 h 76"/>
                <a:gd name="T36" fmla="*/ 58 w 85"/>
                <a:gd name="T3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76">
                  <a:moveTo>
                    <a:pt x="60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55" y="76"/>
                    <a:pt x="52" y="74"/>
                    <a:pt x="52" y="7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7" y="5"/>
                    <a:pt x="30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82" y="49"/>
                    <a:pt x="85" y="58"/>
                    <a:pt x="74" y="69"/>
                  </a:cubicBezTo>
                  <a:cubicBezTo>
                    <a:pt x="69" y="74"/>
                    <a:pt x="64" y="76"/>
                    <a:pt x="60" y="76"/>
                  </a:cubicBezTo>
                  <a:close/>
                  <a:moveTo>
                    <a:pt x="58" y="68"/>
                  </a:moveTo>
                  <a:cubicBezTo>
                    <a:pt x="58" y="68"/>
                    <a:pt x="58" y="68"/>
                    <a:pt x="60" y="68"/>
                  </a:cubicBezTo>
                  <a:cubicBezTo>
                    <a:pt x="62" y="68"/>
                    <a:pt x="65" y="66"/>
                    <a:pt x="68" y="63"/>
                  </a:cubicBezTo>
                  <a:cubicBezTo>
                    <a:pt x="76" y="56"/>
                    <a:pt x="73" y="52"/>
                    <a:pt x="73" y="5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1" y="12"/>
                    <a:pt x="19" y="14"/>
                    <a:pt x="18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50A90C82-6D2B-4C0C-9EE1-CE5F2C19B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641" y="3612651"/>
              <a:ext cx="155575" cy="153987"/>
            </a:xfrm>
            <a:custGeom>
              <a:avLst/>
              <a:gdLst>
                <a:gd name="T0" fmla="*/ 65 w 81"/>
                <a:gd name="T1" fmla="*/ 80 h 80"/>
                <a:gd name="T2" fmla="*/ 32 w 81"/>
                <a:gd name="T3" fmla="*/ 47 h 80"/>
                <a:gd name="T4" fmla="*/ 18 w 81"/>
                <a:gd name="T5" fmla="*/ 41 h 80"/>
                <a:gd name="T6" fmla="*/ 0 w 81"/>
                <a:gd name="T7" fmla="*/ 15 h 80"/>
                <a:gd name="T8" fmla="*/ 15 w 81"/>
                <a:gd name="T9" fmla="*/ 0 h 80"/>
                <a:gd name="T10" fmla="*/ 42 w 81"/>
                <a:gd name="T11" fmla="*/ 17 h 80"/>
                <a:gd name="T12" fmla="*/ 48 w 81"/>
                <a:gd name="T13" fmla="*/ 31 h 80"/>
                <a:gd name="T14" fmla="*/ 81 w 81"/>
                <a:gd name="T15" fmla="*/ 64 h 80"/>
                <a:gd name="T16" fmla="*/ 79 w 81"/>
                <a:gd name="T17" fmla="*/ 67 h 80"/>
                <a:gd name="T18" fmla="*/ 74 w 81"/>
                <a:gd name="T19" fmla="*/ 72 h 80"/>
                <a:gd name="T20" fmla="*/ 74 w 81"/>
                <a:gd name="T21" fmla="*/ 73 h 80"/>
                <a:gd name="T22" fmla="*/ 65 w 81"/>
                <a:gd name="T23" fmla="*/ 80 h 80"/>
                <a:gd name="T24" fmla="*/ 23 w 81"/>
                <a:gd name="T25" fmla="*/ 35 h 80"/>
                <a:gd name="T26" fmla="*/ 36 w 81"/>
                <a:gd name="T27" fmla="*/ 41 h 80"/>
                <a:gd name="T28" fmla="*/ 65 w 81"/>
                <a:gd name="T29" fmla="*/ 70 h 80"/>
                <a:gd name="T30" fmla="*/ 69 w 81"/>
                <a:gd name="T31" fmla="*/ 66 h 80"/>
                <a:gd name="T32" fmla="*/ 70 w 81"/>
                <a:gd name="T33" fmla="*/ 65 h 80"/>
                <a:gd name="T34" fmla="*/ 41 w 81"/>
                <a:gd name="T35" fmla="*/ 36 h 80"/>
                <a:gd name="T36" fmla="*/ 35 w 81"/>
                <a:gd name="T37" fmla="*/ 22 h 80"/>
                <a:gd name="T38" fmla="*/ 16 w 81"/>
                <a:gd name="T39" fmla="*/ 10 h 80"/>
                <a:gd name="T40" fmla="*/ 11 w 81"/>
                <a:gd name="T41" fmla="*/ 16 h 80"/>
                <a:gd name="T42" fmla="*/ 23 w 81"/>
                <a:gd name="T43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0">
                  <a:moveTo>
                    <a:pt x="65" y="8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6" y="71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lnTo>
                    <a:pt x="65" y="80"/>
                  </a:lnTo>
                  <a:close/>
                  <a:moveTo>
                    <a:pt x="23" y="35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0" y="65"/>
                    <a:pt x="70" y="6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1" y="16"/>
                    <a:pt x="11" y="16"/>
                    <a:pt x="11" y="16"/>
                  </a:cubicBezTo>
                  <a:lnTo>
                    <a:pt x="23" y="35"/>
                  </a:ln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00B7E7F0-0BD3-47E4-9F1B-780A43E4D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404" y="3634876"/>
              <a:ext cx="303212" cy="285750"/>
            </a:xfrm>
            <a:custGeom>
              <a:avLst/>
              <a:gdLst>
                <a:gd name="T0" fmla="*/ 127 w 159"/>
                <a:gd name="T1" fmla="*/ 4 h 150"/>
                <a:gd name="T2" fmla="*/ 140 w 159"/>
                <a:gd name="T3" fmla="*/ 6 h 150"/>
                <a:gd name="T4" fmla="*/ 123 w 159"/>
                <a:gd name="T5" fmla="*/ 13 h 150"/>
                <a:gd name="T6" fmla="*/ 121 w 159"/>
                <a:gd name="T7" fmla="*/ 14 h 150"/>
                <a:gd name="T8" fmla="*/ 121 w 159"/>
                <a:gd name="T9" fmla="*/ 16 h 150"/>
                <a:gd name="T10" fmla="*/ 120 w 159"/>
                <a:gd name="T11" fmla="*/ 23 h 150"/>
                <a:gd name="T12" fmla="*/ 120 w 159"/>
                <a:gd name="T13" fmla="*/ 24 h 150"/>
                <a:gd name="T14" fmla="*/ 120 w 159"/>
                <a:gd name="T15" fmla="*/ 25 h 150"/>
                <a:gd name="T16" fmla="*/ 126 w 159"/>
                <a:gd name="T17" fmla="*/ 39 h 150"/>
                <a:gd name="T18" fmla="*/ 128 w 159"/>
                <a:gd name="T19" fmla="*/ 43 h 150"/>
                <a:gd name="T20" fmla="*/ 131 w 159"/>
                <a:gd name="T21" fmla="*/ 41 h 150"/>
                <a:gd name="T22" fmla="*/ 152 w 159"/>
                <a:gd name="T23" fmla="*/ 32 h 150"/>
                <a:gd name="T24" fmla="*/ 135 w 159"/>
                <a:gd name="T25" fmla="*/ 50 h 150"/>
                <a:gd name="T26" fmla="*/ 132 w 159"/>
                <a:gd name="T27" fmla="*/ 52 h 150"/>
                <a:gd name="T28" fmla="*/ 133 w 159"/>
                <a:gd name="T29" fmla="*/ 56 h 150"/>
                <a:gd name="T30" fmla="*/ 138 w 159"/>
                <a:gd name="T31" fmla="*/ 68 h 150"/>
                <a:gd name="T32" fmla="*/ 90 w 159"/>
                <a:gd name="T33" fmla="*/ 83 h 150"/>
                <a:gd name="T34" fmla="*/ 33 w 159"/>
                <a:gd name="T35" fmla="*/ 142 h 150"/>
                <a:gd name="T36" fmla="*/ 23 w 159"/>
                <a:gd name="T37" fmla="*/ 146 h 150"/>
                <a:gd name="T38" fmla="*/ 15 w 159"/>
                <a:gd name="T39" fmla="*/ 142 h 150"/>
                <a:gd name="T40" fmla="*/ 15 w 159"/>
                <a:gd name="T41" fmla="*/ 123 h 150"/>
                <a:gd name="T42" fmla="*/ 80 w 159"/>
                <a:gd name="T43" fmla="*/ 71 h 150"/>
                <a:gd name="T44" fmla="*/ 80 w 159"/>
                <a:gd name="T45" fmla="*/ 71 h 150"/>
                <a:gd name="T46" fmla="*/ 80 w 159"/>
                <a:gd name="T47" fmla="*/ 70 h 150"/>
                <a:gd name="T48" fmla="*/ 102 w 159"/>
                <a:gd name="T49" fmla="*/ 23 h 150"/>
                <a:gd name="T50" fmla="*/ 104 w 159"/>
                <a:gd name="T51" fmla="*/ 15 h 150"/>
                <a:gd name="T52" fmla="*/ 121 w 159"/>
                <a:gd name="T53" fmla="*/ 4 h 150"/>
                <a:gd name="T54" fmla="*/ 122 w 159"/>
                <a:gd name="T55" fmla="*/ 4 h 150"/>
                <a:gd name="T56" fmla="*/ 127 w 159"/>
                <a:gd name="T57" fmla="*/ 4 h 150"/>
                <a:gd name="T58" fmla="*/ 127 w 159"/>
                <a:gd name="T59" fmla="*/ 4 h 150"/>
                <a:gd name="T60" fmla="*/ 24 w 159"/>
                <a:gd name="T61" fmla="*/ 142 h 150"/>
                <a:gd name="T62" fmla="*/ 31 w 159"/>
                <a:gd name="T63" fmla="*/ 139 h 150"/>
                <a:gd name="T64" fmla="*/ 31 w 159"/>
                <a:gd name="T65" fmla="*/ 125 h 150"/>
                <a:gd name="T66" fmla="*/ 24 w 159"/>
                <a:gd name="T67" fmla="*/ 122 h 150"/>
                <a:gd name="T68" fmla="*/ 17 w 159"/>
                <a:gd name="T69" fmla="*/ 125 h 150"/>
                <a:gd name="T70" fmla="*/ 17 w 159"/>
                <a:gd name="T71" fmla="*/ 139 h 150"/>
                <a:gd name="T72" fmla="*/ 24 w 159"/>
                <a:gd name="T73" fmla="*/ 142 h 150"/>
                <a:gd name="T74" fmla="*/ 127 w 159"/>
                <a:gd name="T75" fmla="*/ 0 h 150"/>
                <a:gd name="T76" fmla="*/ 121 w 159"/>
                <a:gd name="T77" fmla="*/ 0 h 150"/>
                <a:gd name="T78" fmla="*/ 100 w 159"/>
                <a:gd name="T79" fmla="*/ 13 h 150"/>
                <a:gd name="T80" fmla="*/ 77 w 159"/>
                <a:gd name="T81" fmla="*/ 68 h 150"/>
                <a:gd name="T82" fmla="*/ 12 w 159"/>
                <a:gd name="T83" fmla="*/ 120 h 150"/>
                <a:gd name="T84" fmla="*/ 12 w 159"/>
                <a:gd name="T85" fmla="*/ 145 h 150"/>
                <a:gd name="T86" fmla="*/ 23 w 159"/>
                <a:gd name="T87" fmla="*/ 150 h 150"/>
                <a:gd name="T88" fmla="*/ 36 w 159"/>
                <a:gd name="T89" fmla="*/ 145 h 150"/>
                <a:gd name="T90" fmla="*/ 93 w 159"/>
                <a:gd name="T91" fmla="*/ 85 h 150"/>
                <a:gd name="T92" fmla="*/ 144 w 159"/>
                <a:gd name="T93" fmla="*/ 71 h 150"/>
                <a:gd name="T94" fmla="*/ 137 w 159"/>
                <a:gd name="T95" fmla="*/ 54 h 150"/>
                <a:gd name="T96" fmla="*/ 159 w 159"/>
                <a:gd name="T97" fmla="*/ 25 h 150"/>
                <a:gd name="T98" fmla="*/ 130 w 159"/>
                <a:gd name="T99" fmla="*/ 37 h 150"/>
                <a:gd name="T100" fmla="*/ 124 w 159"/>
                <a:gd name="T101" fmla="*/ 24 h 150"/>
                <a:gd name="T102" fmla="*/ 125 w 159"/>
                <a:gd name="T103" fmla="*/ 17 h 150"/>
                <a:gd name="T104" fmla="*/ 149 w 159"/>
                <a:gd name="T105" fmla="*/ 6 h 150"/>
                <a:gd name="T106" fmla="*/ 127 w 159"/>
                <a:gd name="T107" fmla="*/ 0 h 150"/>
                <a:gd name="T108" fmla="*/ 24 w 159"/>
                <a:gd name="T109" fmla="*/ 138 h 150"/>
                <a:gd name="T110" fmla="*/ 20 w 159"/>
                <a:gd name="T111" fmla="*/ 136 h 150"/>
                <a:gd name="T112" fmla="*/ 20 w 159"/>
                <a:gd name="T113" fmla="*/ 128 h 150"/>
                <a:gd name="T114" fmla="*/ 24 w 159"/>
                <a:gd name="T115" fmla="*/ 126 h 150"/>
                <a:gd name="T116" fmla="*/ 29 w 159"/>
                <a:gd name="T117" fmla="*/ 128 h 150"/>
                <a:gd name="T118" fmla="*/ 29 w 159"/>
                <a:gd name="T119" fmla="*/ 136 h 150"/>
                <a:gd name="T120" fmla="*/ 24 w 159"/>
                <a:gd name="T1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9" h="150">
                  <a:moveTo>
                    <a:pt x="127" y="4"/>
                  </a:moveTo>
                  <a:cubicBezTo>
                    <a:pt x="132" y="4"/>
                    <a:pt x="136" y="5"/>
                    <a:pt x="140" y="6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8"/>
                    <a:pt x="143" y="46"/>
                    <a:pt x="135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26" y="69"/>
                    <a:pt x="98" y="74"/>
                    <a:pt x="90" y="8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2"/>
                    <a:pt x="28" y="146"/>
                    <a:pt x="23" y="146"/>
                  </a:cubicBezTo>
                  <a:cubicBezTo>
                    <a:pt x="20" y="146"/>
                    <a:pt x="17" y="144"/>
                    <a:pt x="15" y="142"/>
                  </a:cubicBezTo>
                  <a:cubicBezTo>
                    <a:pt x="7" y="134"/>
                    <a:pt x="13" y="125"/>
                    <a:pt x="15" y="12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3" y="58"/>
                    <a:pt x="98" y="36"/>
                    <a:pt x="102" y="23"/>
                  </a:cubicBezTo>
                  <a:cubicBezTo>
                    <a:pt x="103" y="19"/>
                    <a:pt x="103" y="17"/>
                    <a:pt x="104" y="15"/>
                  </a:cubicBezTo>
                  <a:cubicBezTo>
                    <a:pt x="106" y="7"/>
                    <a:pt x="107" y="7"/>
                    <a:pt x="121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4" y="4"/>
                    <a:pt x="125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moveTo>
                    <a:pt x="24" y="142"/>
                  </a:moveTo>
                  <a:cubicBezTo>
                    <a:pt x="27" y="142"/>
                    <a:pt x="30" y="141"/>
                    <a:pt x="31" y="139"/>
                  </a:cubicBezTo>
                  <a:cubicBezTo>
                    <a:pt x="35" y="135"/>
                    <a:pt x="35" y="129"/>
                    <a:pt x="31" y="125"/>
                  </a:cubicBezTo>
                  <a:cubicBezTo>
                    <a:pt x="30" y="123"/>
                    <a:pt x="27" y="122"/>
                    <a:pt x="24" y="122"/>
                  </a:cubicBezTo>
                  <a:cubicBezTo>
                    <a:pt x="22" y="122"/>
                    <a:pt x="19" y="123"/>
                    <a:pt x="17" y="125"/>
                  </a:cubicBezTo>
                  <a:cubicBezTo>
                    <a:pt x="13" y="129"/>
                    <a:pt x="13" y="135"/>
                    <a:pt x="17" y="139"/>
                  </a:cubicBezTo>
                  <a:cubicBezTo>
                    <a:pt x="19" y="141"/>
                    <a:pt x="22" y="142"/>
                    <a:pt x="24" y="142"/>
                  </a:cubicBezTo>
                  <a:moveTo>
                    <a:pt x="127" y="0"/>
                  </a:moveTo>
                  <a:cubicBezTo>
                    <a:pt x="125" y="0"/>
                    <a:pt x="123" y="0"/>
                    <a:pt x="121" y="0"/>
                  </a:cubicBezTo>
                  <a:cubicBezTo>
                    <a:pt x="106" y="3"/>
                    <a:pt x="103" y="4"/>
                    <a:pt x="100" y="13"/>
                  </a:cubicBezTo>
                  <a:cubicBezTo>
                    <a:pt x="97" y="23"/>
                    <a:pt x="93" y="53"/>
                    <a:pt x="77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0"/>
                    <a:pt x="0" y="133"/>
                    <a:pt x="12" y="145"/>
                  </a:cubicBezTo>
                  <a:cubicBezTo>
                    <a:pt x="16" y="148"/>
                    <a:pt x="20" y="150"/>
                    <a:pt x="23" y="150"/>
                  </a:cubicBezTo>
                  <a:cubicBezTo>
                    <a:pt x="30" y="150"/>
                    <a:pt x="36" y="145"/>
                    <a:pt x="36" y="145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102" y="76"/>
                    <a:pt x="144" y="71"/>
                    <a:pt x="144" y="71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53" y="46"/>
                    <a:pt x="159" y="25"/>
                    <a:pt x="159" y="2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9" y="6"/>
                    <a:pt x="139" y="0"/>
                    <a:pt x="127" y="0"/>
                  </a:cubicBezTo>
                  <a:close/>
                  <a:moveTo>
                    <a:pt x="24" y="138"/>
                  </a:moveTo>
                  <a:cubicBezTo>
                    <a:pt x="23" y="138"/>
                    <a:pt x="21" y="138"/>
                    <a:pt x="20" y="136"/>
                  </a:cubicBezTo>
                  <a:cubicBezTo>
                    <a:pt x="17" y="134"/>
                    <a:pt x="17" y="130"/>
                    <a:pt x="20" y="128"/>
                  </a:cubicBezTo>
                  <a:cubicBezTo>
                    <a:pt x="21" y="127"/>
                    <a:pt x="23" y="126"/>
                    <a:pt x="24" y="126"/>
                  </a:cubicBezTo>
                  <a:cubicBezTo>
                    <a:pt x="26" y="126"/>
                    <a:pt x="27" y="127"/>
                    <a:pt x="29" y="128"/>
                  </a:cubicBezTo>
                  <a:cubicBezTo>
                    <a:pt x="31" y="130"/>
                    <a:pt x="31" y="134"/>
                    <a:pt x="29" y="136"/>
                  </a:cubicBezTo>
                  <a:cubicBezTo>
                    <a:pt x="27" y="138"/>
                    <a:pt x="26" y="138"/>
                    <a:pt x="24" y="13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74E065-8C49-43A4-A5FD-F34A3AC5A18E}"/>
              </a:ext>
            </a:extLst>
          </p:cNvPr>
          <p:cNvSpPr/>
          <p:nvPr/>
        </p:nvSpPr>
        <p:spPr>
          <a:xfrm>
            <a:off x="4743345" y="5785860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ea typeface="+mn-lt"/>
                <a:cs typeface="+mn-lt"/>
                <a:hlinkClick r:id="rId3"/>
              </a:rPr>
              <a:t>beanstack.io</a:t>
            </a:r>
            <a:endParaRPr lang="en-US" sz="1200" err="1"/>
          </a:p>
        </p:txBody>
      </p:sp>
    </p:spTree>
    <p:extLst>
      <p:ext uri="{BB962C8B-B14F-4D97-AF65-F5344CB8AC3E}">
        <p14:creationId xmlns:p14="http://schemas.microsoft.com/office/powerpoint/2010/main" val="403841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44897"/>
            <a:ext cx="6821673" cy="609779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A06: </a:t>
            </a:r>
            <a:r>
              <a:rPr lang="en-US" b="1" dirty="0">
                <a:solidFill>
                  <a:srgbClr val="C6E0E9"/>
                </a:solidFill>
                <a:ea typeface="+mj-lt"/>
                <a:cs typeface="+mj-lt"/>
              </a:rPr>
              <a:t>Vulnerable and Outdated </a:t>
            </a:r>
            <a:endParaRPr lang="en-US" dirty="0">
              <a:ea typeface="+mj-lt"/>
              <a:cs typeface="+mj-lt"/>
            </a:endParaRPr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b="1" dirty="0">
                <a:solidFill>
                  <a:srgbClr val="C6E0E9"/>
                </a:solidFill>
                <a:ea typeface="+mj-lt"/>
                <a:cs typeface="+mj-lt"/>
              </a:rPr>
              <a:t>Components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463" y="1334543"/>
            <a:ext cx="6932765" cy="59390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 err="1">
                <a:solidFill>
                  <a:srgbClr val="C8CFD4"/>
                </a:solidFill>
              </a:rPr>
              <a:t>Używanie</a:t>
            </a:r>
            <a:r>
              <a:rPr lang="en-US" dirty="0">
                <a:solidFill>
                  <a:srgbClr val="C8CFD4"/>
                </a:solidFill>
              </a:rPr>
              <a:t> </a:t>
            </a:r>
            <a:r>
              <a:rPr lang="en-US" dirty="0" err="1">
                <a:solidFill>
                  <a:srgbClr val="C8CFD4"/>
                </a:solidFill>
              </a:rPr>
              <a:t>podatnych</a:t>
            </a:r>
            <a:r>
              <a:rPr lang="en-US" dirty="0">
                <a:solidFill>
                  <a:srgbClr val="C8CFD4"/>
                </a:solidFill>
              </a:rPr>
              <a:t> </a:t>
            </a:r>
            <a:r>
              <a:rPr lang="en-US" dirty="0" err="1">
                <a:solidFill>
                  <a:srgbClr val="C8CFD4"/>
                </a:solidFill>
              </a:rPr>
              <a:t>i</a:t>
            </a:r>
            <a:r>
              <a:rPr lang="en-US" dirty="0">
                <a:solidFill>
                  <a:srgbClr val="C8CFD4"/>
                </a:solidFill>
              </a:rPr>
              <a:t> </a:t>
            </a:r>
            <a:r>
              <a:rPr lang="en-US" dirty="0" err="1">
                <a:solidFill>
                  <a:srgbClr val="C8CFD4"/>
                </a:solidFill>
              </a:rPr>
              <a:t>przestarzałych</a:t>
            </a:r>
            <a:r>
              <a:rPr lang="en-US" dirty="0">
                <a:solidFill>
                  <a:srgbClr val="C8CFD4"/>
                </a:solidFill>
              </a:rPr>
              <a:t> </a:t>
            </a:r>
            <a:r>
              <a:rPr lang="en-US" dirty="0" err="1">
                <a:solidFill>
                  <a:srgbClr val="C8CFD4"/>
                </a:solidFill>
              </a:rPr>
              <a:t>komponentów</a:t>
            </a:r>
            <a:endParaRPr lang="en-US" dirty="0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F2E34-28A4-4910-A3C3-27AB74A2790D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B03BB-8767-4ED9-8742-0BD1DECB1969}"/>
              </a:ext>
            </a:extLst>
          </p:cNvPr>
          <p:cNvSpPr txBox="1"/>
          <p:nvPr/>
        </p:nvSpPr>
        <p:spPr>
          <a:xfrm>
            <a:off x="3808470" y="2108210"/>
            <a:ext cx="672067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solidFill>
                  <a:srgbClr val="C6E0E9"/>
                </a:solidFill>
              </a:rPr>
              <a:t>Dotyczy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komponentów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używanych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bezpośrednio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oraz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zagnieżdżonych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zależności</a:t>
            </a:r>
            <a:r>
              <a:rPr lang="en-GB" dirty="0">
                <a:solidFill>
                  <a:srgbClr val="C6E0E9"/>
                </a:solidFill>
              </a:rPr>
              <a:t> (</a:t>
            </a:r>
            <a:r>
              <a:rPr lang="en-GB" dirty="0" err="1">
                <a:solidFill>
                  <a:srgbClr val="C6E0E9"/>
                </a:solidFill>
              </a:rPr>
              <a:t>zarówno</a:t>
            </a:r>
            <a:r>
              <a:rPr lang="en-GB" dirty="0">
                <a:solidFill>
                  <a:srgbClr val="C6E0E9"/>
                </a:solidFill>
              </a:rPr>
              <a:t> po </a:t>
            </a:r>
            <a:r>
              <a:rPr lang="en-GB" dirty="0" err="1">
                <a:solidFill>
                  <a:srgbClr val="C6E0E9"/>
                </a:solidFill>
              </a:rPr>
              <a:t>stronie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klienta</a:t>
            </a:r>
            <a:r>
              <a:rPr lang="en-GB" dirty="0">
                <a:solidFill>
                  <a:srgbClr val="C6E0E9"/>
                </a:solidFill>
              </a:rPr>
              <a:t>, jak </a:t>
            </a:r>
            <a:r>
              <a:rPr lang="en-GB" dirty="0" err="1">
                <a:solidFill>
                  <a:srgbClr val="C6E0E9"/>
                </a:solidFill>
              </a:rPr>
              <a:t>i</a:t>
            </a:r>
            <a:r>
              <a:rPr lang="en-GB" dirty="0">
                <a:solidFill>
                  <a:srgbClr val="C6E0E9"/>
                </a:solidFill>
              </a:rPr>
              <a:t> po </a:t>
            </a:r>
            <a:r>
              <a:rPr lang="en-GB" dirty="0" err="1">
                <a:solidFill>
                  <a:srgbClr val="C6E0E9"/>
                </a:solidFill>
              </a:rPr>
              <a:t>stronie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serwera</a:t>
            </a:r>
            <a:r>
              <a:rPr lang="en-GB" dirty="0">
                <a:solidFill>
                  <a:srgbClr val="C6E0E9"/>
                </a:solidFill>
              </a:rPr>
              <a:t>), </a:t>
            </a:r>
            <a:r>
              <a:rPr lang="en-GB" dirty="0" err="1">
                <a:solidFill>
                  <a:srgbClr val="C6E0E9"/>
                </a:solidFill>
              </a:rPr>
              <a:t>czyli</a:t>
            </a:r>
            <a:r>
              <a:rPr lang="en-GB" dirty="0">
                <a:solidFill>
                  <a:srgbClr val="C6E0E9"/>
                </a:solidFill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Systemów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operacyjnych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Systemów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zarządzania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bazami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danych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Serwerów</a:t>
            </a:r>
            <a:r>
              <a:rPr lang="en-GB" dirty="0">
                <a:solidFill>
                  <a:srgbClr val="C6E0E9"/>
                </a:solidFill>
              </a:rPr>
              <a:t> WWW,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Bibliotek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frameworków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Interfejsów</a:t>
            </a:r>
            <a:r>
              <a:rPr lang="en-GB" dirty="0">
                <a:solidFill>
                  <a:srgbClr val="C6E0E9"/>
                </a:solidFill>
              </a:rPr>
              <a:t> API etc</a:t>
            </a:r>
          </a:p>
          <a:p>
            <a:r>
              <a:rPr lang="en-GB" dirty="0" err="1">
                <a:solidFill>
                  <a:srgbClr val="C6E0E9"/>
                </a:solidFill>
              </a:rPr>
              <a:t>które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są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podatne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niewspierane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lub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przestarzałe</a:t>
            </a:r>
            <a:r>
              <a:rPr lang="en-GB" dirty="0">
                <a:solidFill>
                  <a:srgbClr val="C6E0E9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A3C53-97BD-427C-8380-A309D380D2AF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Vulnerable and Outdated </a:t>
            </a:r>
            <a:endParaRPr lang="en-US">
              <a:solidFill>
                <a:srgbClr val="C6E0E9"/>
              </a:solidFill>
            </a:endParaRPr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Components</a:t>
            </a:r>
            <a:endParaRPr lang="en-US">
              <a:solidFill>
                <a:srgbClr val="C6E0E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70173-8FF2-479F-A62B-E5FB53CCBBCA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8579F-AFA8-455A-9E6E-65230B6946B3}"/>
              </a:ext>
            </a:extLst>
          </p:cNvPr>
          <p:cNvGrpSpPr/>
          <p:nvPr/>
        </p:nvGrpSpPr>
        <p:grpSpPr>
          <a:xfrm>
            <a:off x="4270961" y="5672476"/>
            <a:ext cx="331788" cy="323850"/>
            <a:chOff x="5588641" y="3612651"/>
            <a:chExt cx="331788" cy="323850"/>
          </a:xfrm>
        </p:grpSpPr>
        <p:sp>
          <p:nvSpPr>
            <p:cNvPr id="19" name="Freeform 129">
              <a:extLst>
                <a:ext uri="{FF2B5EF4-FFF2-40B4-BE49-F238E27FC236}">
                  <a16:creationId xmlns:a16="http://schemas.microsoft.com/office/drawing/2014/main" id="{89CD32BB-6D45-4BF8-8D34-46AB42642A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8504" y="3792038"/>
              <a:ext cx="161925" cy="144463"/>
            </a:xfrm>
            <a:custGeom>
              <a:avLst/>
              <a:gdLst>
                <a:gd name="T0" fmla="*/ 60 w 85"/>
                <a:gd name="T1" fmla="*/ 76 h 76"/>
                <a:gd name="T2" fmla="*/ 60 w 85"/>
                <a:gd name="T3" fmla="*/ 76 h 76"/>
                <a:gd name="T4" fmla="*/ 52 w 85"/>
                <a:gd name="T5" fmla="*/ 73 h 76"/>
                <a:gd name="T6" fmla="*/ 0 w 85"/>
                <a:gd name="T7" fmla="*/ 22 h 76"/>
                <a:gd name="T8" fmla="*/ 13 w 85"/>
                <a:gd name="T9" fmla="*/ 9 h 76"/>
                <a:gd name="T10" fmla="*/ 30 w 85"/>
                <a:gd name="T11" fmla="*/ 1 h 76"/>
                <a:gd name="T12" fmla="*/ 33 w 85"/>
                <a:gd name="T13" fmla="*/ 0 h 76"/>
                <a:gd name="T14" fmla="*/ 79 w 85"/>
                <a:gd name="T15" fmla="*/ 46 h 76"/>
                <a:gd name="T16" fmla="*/ 74 w 85"/>
                <a:gd name="T17" fmla="*/ 69 h 76"/>
                <a:gd name="T18" fmla="*/ 60 w 85"/>
                <a:gd name="T19" fmla="*/ 76 h 76"/>
                <a:gd name="T20" fmla="*/ 58 w 85"/>
                <a:gd name="T21" fmla="*/ 68 h 76"/>
                <a:gd name="T22" fmla="*/ 60 w 85"/>
                <a:gd name="T23" fmla="*/ 68 h 76"/>
                <a:gd name="T24" fmla="*/ 68 w 85"/>
                <a:gd name="T25" fmla="*/ 63 h 76"/>
                <a:gd name="T26" fmla="*/ 73 w 85"/>
                <a:gd name="T27" fmla="*/ 52 h 76"/>
                <a:gd name="T28" fmla="*/ 30 w 85"/>
                <a:gd name="T29" fmla="*/ 9 h 76"/>
                <a:gd name="T30" fmla="*/ 18 w 85"/>
                <a:gd name="T31" fmla="*/ 14 h 76"/>
                <a:gd name="T32" fmla="*/ 11 w 85"/>
                <a:gd name="T33" fmla="*/ 21 h 76"/>
                <a:gd name="T34" fmla="*/ 58 w 85"/>
                <a:gd name="T35" fmla="*/ 68 h 76"/>
                <a:gd name="T36" fmla="*/ 58 w 85"/>
                <a:gd name="T3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76">
                  <a:moveTo>
                    <a:pt x="60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55" y="76"/>
                    <a:pt x="52" y="74"/>
                    <a:pt x="52" y="7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7" y="5"/>
                    <a:pt x="30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82" y="49"/>
                    <a:pt x="85" y="58"/>
                    <a:pt x="74" y="69"/>
                  </a:cubicBezTo>
                  <a:cubicBezTo>
                    <a:pt x="69" y="74"/>
                    <a:pt x="64" y="76"/>
                    <a:pt x="60" y="76"/>
                  </a:cubicBezTo>
                  <a:close/>
                  <a:moveTo>
                    <a:pt x="58" y="68"/>
                  </a:moveTo>
                  <a:cubicBezTo>
                    <a:pt x="58" y="68"/>
                    <a:pt x="58" y="68"/>
                    <a:pt x="60" y="68"/>
                  </a:cubicBezTo>
                  <a:cubicBezTo>
                    <a:pt x="62" y="68"/>
                    <a:pt x="65" y="66"/>
                    <a:pt x="68" y="63"/>
                  </a:cubicBezTo>
                  <a:cubicBezTo>
                    <a:pt x="76" y="56"/>
                    <a:pt x="73" y="52"/>
                    <a:pt x="73" y="5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1" y="12"/>
                    <a:pt x="19" y="14"/>
                    <a:pt x="18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30">
              <a:extLst>
                <a:ext uri="{FF2B5EF4-FFF2-40B4-BE49-F238E27FC236}">
                  <a16:creationId xmlns:a16="http://schemas.microsoft.com/office/drawing/2014/main" id="{C094BDDB-8D55-48D1-A156-0FE1FDA0F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641" y="3612651"/>
              <a:ext cx="155575" cy="153987"/>
            </a:xfrm>
            <a:custGeom>
              <a:avLst/>
              <a:gdLst>
                <a:gd name="T0" fmla="*/ 65 w 81"/>
                <a:gd name="T1" fmla="*/ 80 h 80"/>
                <a:gd name="T2" fmla="*/ 32 w 81"/>
                <a:gd name="T3" fmla="*/ 47 h 80"/>
                <a:gd name="T4" fmla="*/ 18 w 81"/>
                <a:gd name="T5" fmla="*/ 41 h 80"/>
                <a:gd name="T6" fmla="*/ 0 w 81"/>
                <a:gd name="T7" fmla="*/ 15 h 80"/>
                <a:gd name="T8" fmla="*/ 15 w 81"/>
                <a:gd name="T9" fmla="*/ 0 h 80"/>
                <a:gd name="T10" fmla="*/ 42 w 81"/>
                <a:gd name="T11" fmla="*/ 17 h 80"/>
                <a:gd name="T12" fmla="*/ 48 w 81"/>
                <a:gd name="T13" fmla="*/ 31 h 80"/>
                <a:gd name="T14" fmla="*/ 81 w 81"/>
                <a:gd name="T15" fmla="*/ 64 h 80"/>
                <a:gd name="T16" fmla="*/ 79 w 81"/>
                <a:gd name="T17" fmla="*/ 67 h 80"/>
                <a:gd name="T18" fmla="*/ 74 w 81"/>
                <a:gd name="T19" fmla="*/ 72 h 80"/>
                <a:gd name="T20" fmla="*/ 74 w 81"/>
                <a:gd name="T21" fmla="*/ 73 h 80"/>
                <a:gd name="T22" fmla="*/ 65 w 81"/>
                <a:gd name="T23" fmla="*/ 80 h 80"/>
                <a:gd name="T24" fmla="*/ 23 w 81"/>
                <a:gd name="T25" fmla="*/ 35 h 80"/>
                <a:gd name="T26" fmla="*/ 36 w 81"/>
                <a:gd name="T27" fmla="*/ 41 h 80"/>
                <a:gd name="T28" fmla="*/ 65 w 81"/>
                <a:gd name="T29" fmla="*/ 70 h 80"/>
                <a:gd name="T30" fmla="*/ 69 w 81"/>
                <a:gd name="T31" fmla="*/ 66 h 80"/>
                <a:gd name="T32" fmla="*/ 70 w 81"/>
                <a:gd name="T33" fmla="*/ 65 h 80"/>
                <a:gd name="T34" fmla="*/ 41 w 81"/>
                <a:gd name="T35" fmla="*/ 36 h 80"/>
                <a:gd name="T36" fmla="*/ 35 w 81"/>
                <a:gd name="T37" fmla="*/ 22 h 80"/>
                <a:gd name="T38" fmla="*/ 16 w 81"/>
                <a:gd name="T39" fmla="*/ 10 h 80"/>
                <a:gd name="T40" fmla="*/ 11 w 81"/>
                <a:gd name="T41" fmla="*/ 16 h 80"/>
                <a:gd name="T42" fmla="*/ 23 w 81"/>
                <a:gd name="T43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0">
                  <a:moveTo>
                    <a:pt x="65" y="8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6" y="71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lnTo>
                    <a:pt x="65" y="80"/>
                  </a:lnTo>
                  <a:close/>
                  <a:moveTo>
                    <a:pt x="23" y="35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0" y="65"/>
                    <a:pt x="70" y="6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1" y="16"/>
                    <a:pt x="11" y="16"/>
                    <a:pt x="11" y="16"/>
                  </a:cubicBezTo>
                  <a:lnTo>
                    <a:pt x="23" y="35"/>
                  </a:ln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31">
              <a:extLst>
                <a:ext uri="{FF2B5EF4-FFF2-40B4-BE49-F238E27FC236}">
                  <a16:creationId xmlns:a16="http://schemas.microsoft.com/office/drawing/2014/main" id="{F873A3F8-E415-49D8-A458-989CB3873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404" y="3634876"/>
              <a:ext cx="303212" cy="285750"/>
            </a:xfrm>
            <a:custGeom>
              <a:avLst/>
              <a:gdLst>
                <a:gd name="T0" fmla="*/ 127 w 159"/>
                <a:gd name="T1" fmla="*/ 4 h 150"/>
                <a:gd name="T2" fmla="*/ 140 w 159"/>
                <a:gd name="T3" fmla="*/ 6 h 150"/>
                <a:gd name="T4" fmla="*/ 123 w 159"/>
                <a:gd name="T5" fmla="*/ 13 h 150"/>
                <a:gd name="T6" fmla="*/ 121 w 159"/>
                <a:gd name="T7" fmla="*/ 14 h 150"/>
                <a:gd name="T8" fmla="*/ 121 w 159"/>
                <a:gd name="T9" fmla="*/ 16 h 150"/>
                <a:gd name="T10" fmla="*/ 120 w 159"/>
                <a:gd name="T11" fmla="*/ 23 h 150"/>
                <a:gd name="T12" fmla="*/ 120 w 159"/>
                <a:gd name="T13" fmla="*/ 24 h 150"/>
                <a:gd name="T14" fmla="*/ 120 w 159"/>
                <a:gd name="T15" fmla="*/ 25 h 150"/>
                <a:gd name="T16" fmla="*/ 126 w 159"/>
                <a:gd name="T17" fmla="*/ 39 h 150"/>
                <a:gd name="T18" fmla="*/ 128 w 159"/>
                <a:gd name="T19" fmla="*/ 43 h 150"/>
                <a:gd name="T20" fmla="*/ 131 w 159"/>
                <a:gd name="T21" fmla="*/ 41 h 150"/>
                <a:gd name="T22" fmla="*/ 152 w 159"/>
                <a:gd name="T23" fmla="*/ 32 h 150"/>
                <a:gd name="T24" fmla="*/ 135 w 159"/>
                <a:gd name="T25" fmla="*/ 50 h 150"/>
                <a:gd name="T26" fmla="*/ 132 w 159"/>
                <a:gd name="T27" fmla="*/ 52 h 150"/>
                <a:gd name="T28" fmla="*/ 133 w 159"/>
                <a:gd name="T29" fmla="*/ 56 h 150"/>
                <a:gd name="T30" fmla="*/ 138 w 159"/>
                <a:gd name="T31" fmla="*/ 68 h 150"/>
                <a:gd name="T32" fmla="*/ 90 w 159"/>
                <a:gd name="T33" fmla="*/ 83 h 150"/>
                <a:gd name="T34" fmla="*/ 33 w 159"/>
                <a:gd name="T35" fmla="*/ 142 h 150"/>
                <a:gd name="T36" fmla="*/ 23 w 159"/>
                <a:gd name="T37" fmla="*/ 146 h 150"/>
                <a:gd name="T38" fmla="*/ 15 w 159"/>
                <a:gd name="T39" fmla="*/ 142 h 150"/>
                <a:gd name="T40" fmla="*/ 15 w 159"/>
                <a:gd name="T41" fmla="*/ 123 h 150"/>
                <a:gd name="T42" fmla="*/ 80 w 159"/>
                <a:gd name="T43" fmla="*/ 71 h 150"/>
                <a:gd name="T44" fmla="*/ 80 w 159"/>
                <a:gd name="T45" fmla="*/ 71 h 150"/>
                <a:gd name="T46" fmla="*/ 80 w 159"/>
                <a:gd name="T47" fmla="*/ 70 h 150"/>
                <a:gd name="T48" fmla="*/ 102 w 159"/>
                <a:gd name="T49" fmla="*/ 23 h 150"/>
                <a:gd name="T50" fmla="*/ 104 w 159"/>
                <a:gd name="T51" fmla="*/ 15 h 150"/>
                <a:gd name="T52" fmla="*/ 121 w 159"/>
                <a:gd name="T53" fmla="*/ 4 h 150"/>
                <a:gd name="T54" fmla="*/ 122 w 159"/>
                <a:gd name="T55" fmla="*/ 4 h 150"/>
                <a:gd name="T56" fmla="*/ 127 w 159"/>
                <a:gd name="T57" fmla="*/ 4 h 150"/>
                <a:gd name="T58" fmla="*/ 127 w 159"/>
                <a:gd name="T59" fmla="*/ 4 h 150"/>
                <a:gd name="T60" fmla="*/ 24 w 159"/>
                <a:gd name="T61" fmla="*/ 142 h 150"/>
                <a:gd name="T62" fmla="*/ 31 w 159"/>
                <a:gd name="T63" fmla="*/ 139 h 150"/>
                <a:gd name="T64" fmla="*/ 31 w 159"/>
                <a:gd name="T65" fmla="*/ 125 h 150"/>
                <a:gd name="T66" fmla="*/ 24 w 159"/>
                <a:gd name="T67" fmla="*/ 122 h 150"/>
                <a:gd name="T68" fmla="*/ 17 w 159"/>
                <a:gd name="T69" fmla="*/ 125 h 150"/>
                <a:gd name="T70" fmla="*/ 17 w 159"/>
                <a:gd name="T71" fmla="*/ 139 h 150"/>
                <a:gd name="T72" fmla="*/ 24 w 159"/>
                <a:gd name="T73" fmla="*/ 142 h 150"/>
                <a:gd name="T74" fmla="*/ 127 w 159"/>
                <a:gd name="T75" fmla="*/ 0 h 150"/>
                <a:gd name="T76" fmla="*/ 121 w 159"/>
                <a:gd name="T77" fmla="*/ 0 h 150"/>
                <a:gd name="T78" fmla="*/ 100 w 159"/>
                <a:gd name="T79" fmla="*/ 13 h 150"/>
                <a:gd name="T80" fmla="*/ 77 w 159"/>
                <a:gd name="T81" fmla="*/ 68 h 150"/>
                <a:gd name="T82" fmla="*/ 12 w 159"/>
                <a:gd name="T83" fmla="*/ 120 h 150"/>
                <a:gd name="T84" fmla="*/ 12 w 159"/>
                <a:gd name="T85" fmla="*/ 145 h 150"/>
                <a:gd name="T86" fmla="*/ 23 w 159"/>
                <a:gd name="T87" fmla="*/ 150 h 150"/>
                <a:gd name="T88" fmla="*/ 36 w 159"/>
                <a:gd name="T89" fmla="*/ 145 h 150"/>
                <a:gd name="T90" fmla="*/ 93 w 159"/>
                <a:gd name="T91" fmla="*/ 85 h 150"/>
                <a:gd name="T92" fmla="*/ 144 w 159"/>
                <a:gd name="T93" fmla="*/ 71 h 150"/>
                <a:gd name="T94" fmla="*/ 137 w 159"/>
                <a:gd name="T95" fmla="*/ 54 h 150"/>
                <a:gd name="T96" fmla="*/ 159 w 159"/>
                <a:gd name="T97" fmla="*/ 25 h 150"/>
                <a:gd name="T98" fmla="*/ 130 w 159"/>
                <a:gd name="T99" fmla="*/ 37 h 150"/>
                <a:gd name="T100" fmla="*/ 124 w 159"/>
                <a:gd name="T101" fmla="*/ 24 h 150"/>
                <a:gd name="T102" fmla="*/ 125 w 159"/>
                <a:gd name="T103" fmla="*/ 17 h 150"/>
                <a:gd name="T104" fmla="*/ 149 w 159"/>
                <a:gd name="T105" fmla="*/ 6 h 150"/>
                <a:gd name="T106" fmla="*/ 127 w 159"/>
                <a:gd name="T107" fmla="*/ 0 h 150"/>
                <a:gd name="T108" fmla="*/ 24 w 159"/>
                <a:gd name="T109" fmla="*/ 138 h 150"/>
                <a:gd name="T110" fmla="*/ 20 w 159"/>
                <a:gd name="T111" fmla="*/ 136 h 150"/>
                <a:gd name="T112" fmla="*/ 20 w 159"/>
                <a:gd name="T113" fmla="*/ 128 h 150"/>
                <a:gd name="T114" fmla="*/ 24 w 159"/>
                <a:gd name="T115" fmla="*/ 126 h 150"/>
                <a:gd name="T116" fmla="*/ 29 w 159"/>
                <a:gd name="T117" fmla="*/ 128 h 150"/>
                <a:gd name="T118" fmla="*/ 29 w 159"/>
                <a:gd name="T119" fmla="*/ 136 h 150"/>
                <a:gd name="T120" fmla="*/ 24 w 159"/>
                <a:gd name="T1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9" h="150">
                  <a:moveTo>
                    <a:pt x="127" y="4"/>
                  </a:moveTo>
                  <a:cubicBezTo>
                    <a:pt x="132" y="4"/>
                    <a:pt x="136" y="5"/>
                    <a:pt x="140" y="6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8"/>
                    <a:pt x="143" y="46"/>
                    <a:pt x="135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26" y="69"/>
                    <a:pt x="98" y="74"/>
                    <a:pt x="90" y="8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2"/>
                    <a:pt x="28" y="146"/>
                    <a:pt x="23" y="146"/>
                  </a:cubicBezTo>
                  <a:cubicBezTo>
                    <a:pt x="20" y="146"/>
                    <a:pt x="17" y="144"/>
                    <a:pt x="15" y="142"/>
                  </a:cubicBezTo>
                  <a:cubicBezTo>
                    <a:pt x="7" y="134"/>
                    <a:pt x="13" y="125"/>
                    <a:pt x="15" y="12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3" y="58"/>
                    <a:pt x="98" y="36"/>
                    <a:pt x="102" y="23"/>
                  </a:cubicBezTo>
                  <a:cubicBezTo>
                    <a:pt x="103" y="19"/>
                    <a:pt x="103" y="17"/>
                    <a:pt x="104" y="15"/>
                  </a:cubicBezTo>
                  <a:cubicBezTo>
                    <a:pt x="106" y="7"/>
                    <a:pt x="107" y="7"/>
                    <a:pt x="121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4" y="4"/>
                    <a:pt x="125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moveTo>
                    <a:pt x="24" y="142"/>
                  </a:moveTo>
                  <a:cubicBezTo>
                    <a:pt x="27" y="142"/>
                    <a:pt x="30" y="141"/>
                    <a:pt x="31" y="139"/>
                  </a:cubicBezTo>
                  <a:cubicBezTo>
                    <a:pt x="35" y="135"/>
                    <a:pt x="35" y="129"/>
                    <a:pt x="31" y="125"/>
                  </a:cubicBezTo>
                  <a:cubicBezTo>
                    <a:pt x="30" y="123"/>
                    <a:pt x="27" y="122"/>
                    <a:pt x="24" y="122"/>
                  </a:cubicBezTo>
                  <a:cubicBezTo>
                    <a:pt x="22" y="122"/>
                    <a:pt x="19" y="123"/>
                    <a:pt x="17" y="125"/>
                  </a:cubicBezTo>
                  <a:cubicBezTo>
                    <a:pt x="13" y="129"/>
                    <a:pt x="13" y="135"/>
                    <a:pt x="17" y="139"/>
                  </a:cubicBezTo>
                  <a:cubicBezTo>
                    <a:pt x="19" y="141"/>
                    <a:pt x="22" y="142"/>
                    <a:pt x="24" y="142"/>
                  </a:cubicBezTo>
                  <a:moveTo>
                    <a:pt x="127" y="0"/>
                  </a:moveTo>
                  <a:cubicBezTo>
                    <a:pt x="125" y="0"/>
                    <a:pt x="123" y="0"/>
                    <a:pt x="121" y="0"/>
                  </a:cubicBezTo>
                  <a:cubicBezTo>
                    <a:pt x="106" y="3"/>
                    <a:pt x="103" y="4"/>
                    <a:pt x="100" y="13"/>
                  </a:cubicBezTo>
                  <a:cubicBezTo>
                    <a:pt x="97" y="23"/>
                    <a:pt x="93" y="53"/>
                    <a:pt x="77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0"/>
                    <a:pt x="0" y="133"/>
                    <a:pt x="12" y="145"/>
                  </a:cubicBezTo>
                  <a:cubicBezTo>
                    <a:pt x="16" y="148"/>
                    <a:pt x="20" y="150"/>
                    <a:pt x="23" y="150"/>
                  </a:cubicBezTo>
                  <a:cubicBezTo>
                    <a:pt x="30" y="150"/>
                    <a:pt x="36" y="145"/>
                    <a:pt x="36" y="145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102" y="76"/>
                    <a:pt x="144" y="71"/>
                    <a:pt x="144" y="71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53" y="46"/>
                    <a:pt x="159" y="25"/>
                    <a:pt x="159" y="2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9" y="6"/>
                    <a:pt x="139" y="0"/>
                    <a:pt x="127" y="0"/>
                  </a:cubicBezTo>
                  <a:close/>
                  <a:moveTo>
                    <a:pt x="24" y="138"/>
                  </a:moveTo>
                  <a:cubicBezTo>
                    <a:pt x="23" y="138"/>
                    <a:pt x="21" y="138"/>
                    <a:pt x="20" y="136"/>
                  </a:cubicBezTo>
                  <a:cubicBezTo>
                    <a:pt x="17" y="134"/>
                    <a:pt x="17" y="130"/>
                    <a:pt x="20" y="128"/>
                  </a:cubicBezTo>
                  <a:cubicBezTo>
                    <a:pt x="21" y="127"/>
                    <a:pt x="23" y="126"/>
                    <a:pt x="24" y="126"/>
                  </a:cubicBezTo>
                  <a:cubicBezTo>
                    <a:pt x="26" y="126"/>
                    <a:pt x="27" y="127"/>
                    <a:pt x="29" y="128"/>
                  </a:cubicBezTo>
                  <a:cubicBezTo>
                    <a:pt x="31" y="130"/>
                    <a:pt x="31" y="134"/>
                    <a:pt x="29" y="136"/>
                  </a:cubicBezTo>
                  <a:cubicBezTo>
                    <a:pt x="27" y="138"/>
                    <a:pt x="26" y="138"/>
                    <a:pt x="24" y="138"/>
                  </a:cubicBezTo>
                  <a:close/>
                </a:path>
              </a:pathLst>
            </a:custGeom>
            <a:solidFill>
              <a:srgbClr val="7C9EAA"/>
            </a:solidFill>
            <a:ln>
              <a:solidFill>
                <a:srgbClr val="244885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E37045-612E-4EB7-8C11-210D0E1DCD1E}"/>
              </a:ext>
            </a:extLst>
          </p:cNvPr>
          <p:cNvSpPr/>
          <p:nvPr/>
        </p:nvSpPr>
        <p:spPr>
          <a:xfrm>
            <a:off x="4806190" y="5660169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00" dirty="0">
                <a:ea typeface="+mn-lt"/>
                <a:cs typeface="+mn-lt"/>
                <a:hlinkClick r:id="rId3"/>
              </a:rPr>
              <a:t>Dependency-Check</a:t>
            </a:r>
            <a:endParaRPr lang="en-US" sz="105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4AFE2E-B771-4145-B37F-86E1FBCD001B}"/>
              </a:ext>
            </a:extLst>
          </p:cNvPr>
          <p:cNvSpPr/>
          <p:nvPr/>
        </p:nvSpPr>
        <p:spPr>
          <a:xfrm>
            <a:off x="6165825" y="5660687"/>
            <a:ext cx="1230922" cy="343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ea typeface="+mn-lt"/>
                <a:cs typeface="+mn-lt"/>
                <a:hlinkClick r:id="rId4"/>
              </a:rPr>
              <a:t>CycloneDX</a:t>
            </a:r>
            <a:endParaRPr lang="en-US" sz="1200" err="1"/>
          </a:p>
        </p:txBody>
      </p:sp>
    </p:spTree>
    <p:extLst>
      <p:ext uri="{BB962C8B-B14F-4D97-AF65-F5344CB8AC3E}">
        <p14:creationId xmlns:p14="http://schemas.microsoft.com/office/powerpoint/2010/main" val="8494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821673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A07: </a:t>
            </a:r>
            <a:r>
              <a:rPr lang="en-US" b="1" dirty="0">
                <a:solidFill>
                  <a:srgbClr val="C6E0E9"/>
                </a:solidFill>
                <a:ea typeface="+mj-lt"/>
                <a:cs typeface="+mj-lt"/>
              </a:rPr>
              <a:t>Identification and Authentication Failures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463" y="1334543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Niepoprawna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obsługa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uwierzytelniania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F2E34-28A4-4910-A3C3-27AB74A2790D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C6E0E9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D356D-87AC-4C50-AD9F-36B4EB5B0A47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 </a:t>
            </a:r>
            <a:endParaRPr lang="en-US">
              <a:solidFill>
                <a:srgbClr val="7C9EAA"/>
              </a:solidFill>
            </a:endParaRPr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 dirty="0">
              <a:solidFill>
                <a:srgbClr val="7C9EA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FEE32-CA75-438B-B409-4932E5116965}"/>
              </a:ext>
            </a:extLst>
          </p:cNvPr>
          <p:cNvSpPr txBox="1"/>
          <p:nvPr/>
        </p:nvSpPr>
        <p:spPr>
          <a:xfrm>
            <a:off x="3858712" y="2159919"/>
            <a:ext cx="672067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solidFill>
                  <a:srgbClr val="C6E0E9"/>
                </a:solidFill>
              </a:rPr>
              <a:t>Błędy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związane</a:t>
            </a:r>
            <a:r>
              <a:rPr lang="en-GB" dirty="0">
                <a:solidFill>
                  <a:srgbClr val="C6E0E9"/>
                </a:solidFill>
              </a:rPr>
              <a:t> z </a:t>
            </a:r>
            <a:r>
              <a:rPr lang="en-GB" dirty="0" err="1">
                <a:solidFill>
                  <a:srgbClr val="C6E0E9"/>
                </a:solidFill>
              </a:rPr>
              <a:t>autentykacją</a:t>
            </a:r>
            <a:r>
              <a:rPr lang="en-GB" dirty="0">
                <a:solidFill>
                  <a:srgbClr val="C6E0E9"/>
                </a:solidFill>
              </a:rPr>
              <a:t>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Zezwolenie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utworzenie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słabych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haseł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Zezwolenie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b="1" dirty="0">
                <a:solidFill>
                  <a:srgbClr val="C6E0E9"/>
                </a:solidFill>
              </a:rPr>
              <a:t>brute force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loginów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haseł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Niepoprawny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mechanizm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odzyskiwania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hasła</a:t>
            </a:r>
            <a:r>
              <a:rPr lang="en-GB" dirty="0">
                <a:solidFill>
                  <a:srgbClr val="C6E0E9"/>
                </a:solidFill>
              </a:rPr>
              <a:t>, </a:t>
            </a:r>
          </a:p>
          <a:p>
            <a:pPr marL="742950" lvl="1" indent="-285750">
              <a:buFont typeface="Arial"/>
              <a:buChar char="•"/>
            </a:pPr>
            <a:r>
              <a:rPr lang="en-GB" err="1">
                <a:solidFill>
                  <a:srgbClr val="C6E0E9"/>
                </a:solidFill>
              </a:rPr>
              <a:t>Przechowywanie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słabo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zahashowanych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haseł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Niewystarczająca</a:t>
            </a:r>
            <a:r>
              <a:rPr lang="en-GB" dirty="0">
                <a:solidFill>
                  <a:srgbClr val="C6E0E9"/>
                </a:solidFill>
              </a:rPr>
              <a:t>/</a:t>
            </a:r>
            <a:r>
              <a:rPr lang="en-GB" dirty="0" err="1">
                <a:solidFill>
                  <a:srgbClr val="C6E0E9"/>
                </a:solidFill>
              </a:rPr>
              <a:t>niefektywna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wielofaktorowa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autentykacja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Aplikacja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zdradza</a:t>
            </a:r>
            <a:r>
              <a:rPr lang="en-GB" dirty="0">
                <a:solidFill>
                  <a:srgbClr val="C6E0E9"/>
                </a:solidFill>
              </a:rPr>
              <a:t>, </a:t>
            </a:r>
            <a:r>
              <a:rPr lang="en-GB" dirty="0" err="1">
                <a:solidFill>
                  <a:srgbClr val="C6E0E9"/>
                </a:solidFill>
              </a:rPr>
              <a:t>czy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użytkownik</a:t>
            </a:r>
            <a:r>
              <a:rPr lang="en-GB" dirty="0">
                <a:solidFill>
                  <a:srgbClr val="C6E0E9"/>
                </a:solidFill>
              </a:rPr>
              <a:t> z </a:t>
            </a:r>
            <a:r>
              <a:rPr lang="en-GB" dirty="0" err="1">
                <a:solidFill>
                  <a:srgbClr val="C6E0E9"/>
                </a:solidFill>
              </a:rPr>
              <a:t>danym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loginem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istnieje</a:t>
            </a:r>
            <a:r>
              <a:rPr lang="en-GB" dirty="0">
                <a:solidFill>
                  <a:srgbClr val="C6E0E9"/>
                </a:solidFill>
              </a:rPr>
              <a:t>.</a:t>
            </a:r>
          </a:p>
          <a:p>
            <a:pPr lvl="1"/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3AEAA-BE80-4D10-9B91-72948AED4D79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2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821673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A08: </a:t>
            </a:r>
            <a:r>
              <a:rPr lang="pl-PL" b="1" dirty="0">
                <a:solidFill>
                  <a:srgbClr val="C6E0E9"/>
                </a:solidFill>
                <a:ea typeface="+mj-lt"/>
                <a:cs typeface="+mj-lt"/>
              </a:rPr>
              <a:t>Software and Data </a:t>
            </a:r>
            <a:r>
              <a:rPr lang="pl-PL" b="1" dirty="0" err="1">
                <a:solidFill>
                  <a:srgbClr val="C6E0E9"/>
                </a:solidFill>
                <a:ea typeface="+mj-lt"/>
                <a:cs typeface="+mj-lt"/>
              </a:rPr>
              <a:t>Integrity</a:t>
            </a:r>
            <a:r>
              <a:rPr lang="pl-PL" b="1" dirty="0">
                <a:solidFill>
                  <a:srgbClr val="C6E0E9"/>
                </a:solidFill>
                <a:ea typeface="+mj-lt"/>
                <a:cs typeface="+mj-lt"/>
              </a:rPr>
              <a:t> </a:t>
            </a:r>
            <a:r>
              <a:rPr lang="pl-PL" b="1" dirty="0" err="1">
                <a:solidFill>
                  <a:srgbClr val="C6E0E9"/>
                </a:solidFill>
                <a:ea typeface="+mj-lt"/>
                <a:cs typeface="+mj-lt"/>
              </a:rPr>
              <a:t>Failures</a:t>
            </a:r>
            <a:endParaRPr lang="pl-PL" b="1" dirty="0">
              <a:solidFill>
                <a:srgbClr val="C6E0E9"/>
              </a:solidFill>
              <a:ea typeface="+mj-lt"/>
              <a:cs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463" y="1334543"/>
            <a:ext cx="6954683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>
                <a:solidFill>
                  <a:srgbClr val="C8CFD4"/>
                </a:solidFill>
              </a:rPr>
              <a:t>Brak </a:t>
            </a:r>
            <a:r>
              <a:rPr lang="en-PL" dirty="0" err="1">
                <a:solidFill>
                  <a:srgbClr val="C8CFD4"/>
                </a:solidFill>
              </a:rPr>
              <a:t>spójności</a:t>
            </a:r>
            <a:r>
              <a:rPr lang="en-PL" dirty="0">
                <a:solidFill>
                  <a:srgbClr val="C8CFD4"/>
                </a:solidFill>
              </a:rPr>
              <a:t> i </a:t>
            </a:r>
            <a:r>
              <a:rPr lang="en-PL" dirty="0" err="1">
                <a:solidFill>
                  <a:srgbClr val="C8CFD4"/>
                </a:solidFill>
              </a:rPr>
              <a:t>deserializacja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niezaufanych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danych</a:t>
            </a:r>
            <a:endParaRPr lang="en-US" dirty="0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988610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Definicja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F2E34-28A4-4910-A3C3-27AB74A2790D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D356D-87AC-4C50-AD9F-36B4EB5B0A47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 </a:t>
            </a:r>
            <a:endParaRPr lang="en-US">
              <a:solidFill>
                <a:srgbClr val="7C9EAA"/>
              </a:solidFill>
            </a:endParaRPr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>
              <a:solidFill>
                <a:srgbClr val="7C9EA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F2A43-051F-4AB2-AA09-07DC9ACFDA9E}"/>
              </a:ext>
            </a:extLst>
          </p:cNvPr>
          <p:cNvSpPr txBox="1"/>
          <p:nvPr/>
        </p:nvSpPr>
        <p:spPr>
          <a:xfrm>
            <a:off x="3858712" y="2431473"/>
            <a:ext cx="67206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 err="1">
                <a:solidFill>
                  <a:srgbClr val="C6E0E9"/>
                </a:solidFill>
              </a:rPr>
              <a:t>Integralność</a:t>
            </a:r>
            <a:r>
              <a:rPr lang="en-GB" sz="1400" b="1" dirty="0">
                <a:solidFill>
                  <a:srgbClr val="C6E0E9"/>
                </a:solidFill>
              </a:rPr>
              <a:t> </a:t>
            </a:r>
            <a:r>
              <a:rPr lang="en-GB" sz="1400" b="1" dirty="0" err="1">
                <a:solidFill>
                  <a:srgbClr val="C6E0E9"/>
                </a:solidFill>
              </a:rPr>
              <a:t>danych</a:t>
            </a:r>
            <a:r>
              <a:rPr lang="en-GB" sz="1400" dirty="0">
                <a:solidFill>
                  <a:srgbClr val="C6E0E9"/>
                </a:solidFill>
              </a:rPr>
              <a:t> - </a:t>
            </a:r>
            <a:r>
              <a:rPr lang="en-GB" sz="1400" dirty="0" err="1">
                <a:solidFill>
                  <a:srgbClr val="C6E0E9"/>
                </a:solidFill>
              </a:rPr>
              <a:t>własność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danych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wykluczająca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wprowadzenie</a:t>
            </a:r>
            <a:r>
              <a:rPr lang="en-GB" sz="1400" dirty="0">
                <a:solidFill>
                  <a:srgbClr val="C6E0E9"/>
                </a:solidFill>
              </a:rPr>
              <a:t> do </a:t>
            </a:r>
            <a:r>
              <a:rPr lang="en-GB" sz="1400" dirty="0" err="1">
                <a:solidFill>
                  <a:srgbClr val="C6E0E9"/>
                </a:solidFill>
              </a:rPr>
              <a:t>nich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zmian</a:t>
            </a:r>
            <a:r>
              <a:rPr lang="en-GB" sz="1400" dirty="0">
                <a:solidFill>
                  <a:srgbClr val="C6E0E9"/>
                </a:solidFill>
              </a:rPr>
              <a:t> w </a:t>
            </a:r>
            <a:r>
              <a:rPr lang="en-GB" sz="1400" dirty="0" err="1">
                <a:solidFill>
                  <a:srgbClr val="C6E0E9"/>
                </a:solidFill>
              </a:rPr>
              <a:t>nieautoryzowany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sposób</a:t>
            </a:r>
            <a:r>
              <a:rPr lang="en-GB" sz="1400" dirty="0">
                <a:solidFill>
                  <a:srgbClr val="C6E0E9"/>
                </a:solidFill>
              </a:rPr>
              <a:t>. </a:t>
            </a:r>
            <a:r>
              <a:rPr lang="en-GB" sz="1400" dirty="0" err="1">
                <a:solidFill>
                  <a:srgbClr val="C6E0E9"/>
                </a:solidFill>
              </a:rPr>
              <a:t>Ochrona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integralności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zapobiega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celowej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modyfikacji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danych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dokonanej</a:t>
            </a:r>
            <a:r>
              <a:rPr lang="en-GB" sz="1400" dirty="0">
                <a:solidFill>
                  <a:srgbClr val="C6E0E9"/>
                </a:solidFill>
              </a:rPr>
              <a:t> z </a:t>
            </a:r>
            <a:r>
              <a:rPr lang="en-GB" sz="1400" dirty="0" err="1">
                <a:solidFill>
                  <a:srgbClr val="C6E0E9"/>
                </a:solidFill>
              </a:rPr>
              <a:t>użyciem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zaawansowanych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technik</a:t>
            </a:r>
            <a:r>
              <a:rPr lang="en-GB" sz="1400" dirty="0">
                <a:solidFill>
                  <a:srgbClr val="C6E0E9"/>
                </a:solidFill>
              </a:rPr>
              <a:t>, </a:t>
            </a:r>
            <a:r>
              <a:rPr lang="en-GB" sz="1400" dirty="0" err="1">
                <a:solidFill>
                  <a:srgbClr val="C6E0E9"/>
                </a:solidFill>
              </a:rPr>
              <a:t>mających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na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celu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ukrycie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faktu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dokonania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zmiany</a:t>
            </a:r>
            <a:r>
              <a:rPr lang="en-GB" sz="1400" dirty="0">
                <a:solidFill>
                  <a:srgbClr val="C6E0E9"/>
                </a:solidFill>
              </a:rPr>
              <a:t>.</a:t>
            </a:r>
            <a:endParaRPr lang="en-US" sz="1600"/>
          </a:p>
          <a:p>
            <a:endParaRPr lang="en-GB" sz="1400" dirty="0">
              <a:solidFill>
                <a:srgbClr val="C6E0E9"/>
              </a:solidFill>
            </a:endParaRPr>
          </a:p>
          <a:p>
            <a:r>
              <a:rPr lang="en-GB" sz="1400" b="1" dirty="0" err="1">
                <a:solidFill>
                  <a:srgbClr val="C6E0E9"/>
                </a:solidFill>
              </a:rPr>
              <a:t>Deserializacja</a:t>
            </a:r>
            <a:r>
              <a:rPr lang="en-GB" sz="1400" dirty="0">
                <a:solidFill>
                  <a:srgbClr val="C6E0E9"/>
                </a:solidFill>
              </a:rPr>
              <a:t> – </a:t>
            </a:r>
            <a:r>
              <a:rPr lang="en-GB" sz="1400" dirty="0" err="1">
                <a:solidFill>
                  <a:srgbClr val="C6E0E9"/>
                </a:solidFill>
              </a:rPr>
              <a:t>podczas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gdy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serializacja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przekształca</a:t>
            </a:r>
            <a:r>
              <a:rPr lang="en-GB" sz="1400" dirty="0">
                <a:solidFill>
                  <a:srgbClr val="C6E0E9"/>
                </a:solidFill>
              </a:rPr>
              <a:t> </a:t>
            </a:r>
            <a:r>
              <a:rPr lang="en-GB" sz="1400" dirty="0" err="1">
                <a:solidFill>
                  <a:srgbClr val="C6E0E9"/>
                </a:solidFill>
              </a:rPr>
              <a:t>obiekt</a:t>
            </a:r>
            <a:r>
              <a:rPr lang="en-GB" sz="1400" dirty="0">
                <a:solidFill>
                  <a:srgbClr val="C6E0E9"/>
                </a:solidFill>
              </a:rPr>
              <a:t> do </a:t>
            </a:r>
            <a:r>
              <a:rPr lang="en-GB" sz="1400" dirty="0" err="1">
                <a:solidFill>
                  <a:srgbClr val="C6E0E9"/>
                </a:solidFill>
              </a:rPr>
              <a:t>formatu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łatwego</a:t>
            </a:r>
            <a:r>
              <a:rPr lang="en-GB" sz="1400" dirty="0">
                <a:solidFill>
                  <a:srgbClr val="C6E0E9"/>
                </a:solidFill>
              </a:rPr>
              <a:t> do </a:t>
            </a:r>
            <a:r>
              <a:rPr lang="en-GB" sz="1400" dirty="0" err="1">
                <a:solidFill>
                  <a:srgbClr val="C6E0E9"/>
                </a:solidFill>
              </a:rPr>
              <a:t>zapisania</a:t>
            </a:r>
            <a:r>
              <a:rPr lang="en-GB" sz="1400" dirty="0">
                <a:solidFill>
                  <a:srgbClr val="C6E0E9"/>
                </a:solidFill>
              </a:rPr>
              <a:t> w </a:t>
            </a:r>
            <a:r>
              <a:rPr lang="en-GB" sz="1400" dirty="0" err="1">
                <a:solidFill>
                  <a:srgbClr val="C6E0E9"/>
                </a:solidFill>
              </a:rPr>
              <a:t>pamięci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lub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wysłania</a:t>
            </a:r>
            <a:r>
              <a:rPr lang="en-GB" sz="1400" dirty="0">
                <a:solidFill>
                  <a:srgbClr val="C6E0E9"/>
                </a:solidFill>
              </a:rPr>
              <a:t> w </a:t>
            </a:r>
            <a:r>
              <a:rPr lang="en-GB" sz="1400" dirty="0" err="1">
                <a:solidFill>
                  <a:srgbClr val="C6E0E9"/>
                </a:solidFill>
              </a:rPr>
              <a:t>ramach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komuniacji</a:t>
            </a:r>
            <a:r>
              <a:rPr lang="en-GB" sz="1400" dirty="0">
                <a:solidFill>
                  <a:srgbClr val="C6E0E9"/>
                </a:solidFill>
              </a:rPr>
              <a:t> np. do </a:t>
            </a:r>
            <a:r>
              <a:rPr lang="en-GB" sz="1400" dirty="0" err="1">
                <a:solidFill>
                  <a:srgbClr val="C6E0E9"/>
                </a:solidFill>
              </a:rPr>
              <a:t>postaci</a:t>
            </a:r>
            <a:r>
              <a:rPr lang="en-GB" sz="1400" dirty="0">
                <a:solidFill>
                  <a:srgbClr val="C6E0E9"/>
                </a:solidFill>
              </a:rPr>
              <a:t> JSON, XML, </a:t>
            </a:r>
            <a:r>
              <a:rPr lang="en-GB" sz="1400" dirty="0" err="1">
                <a:solidFill>
                  <a:srgbClr val="C6E0E9"/>
                </a:solidFill>
              </a:rPr>
              <a:t>deserializacja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przebudowuje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dane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ustruktrukturyzaowane</a:t>
            </a:r>
            <a:r>
              <a:rPr lang="en-GB" sz="1400" dirty="0">
                <a:solidFill>
                  <a:srgbClr val="C6E0E9"/>
                </a:solidFill>
              </a:rPr>
              <a:t> w </a:t>
            </a:r>
            <a:r>
              <a:rPr lang="en-GB" sz="1400" dirty="0" err="1">
                <a:solidFill>
                  <a:srgbClr val="C6E0E9"/>
                </a:solidFill>
              </a:rPr>
              <a:t>takiej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postaci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spowrotem</a:t>
            </a:r>
            <a:r>
              <a:rPr lang="en-GB" sz="1400" dirty="0">
                <a:solidFill>
                  <a:srgbClr val="C6E0E9"/>
                </a:solidFill>
              </a:rPr>
              <a:t> do </a:t>
            </a:r>
            <a:r>
              <a:rPr lang="en-GB" sz="1400" dirty="0" err="1">
                <a:solidFill>
                  <a:srgbClr val="C6E0E9"/>
                </a:solidFill>
              </a:rPr>
              <a:t>postaci</a:t>
            </a:r>
            <a:r>
              <a:rPr lang="en-GB" sz="1400" dirty="0">
                <a:solidFill>
                  <a:srgbClr val="C6E0E9"/>
                </a:solidFill>
              </a:rPr>
              <a:t> </a:t>
            </a:r>
            <a:r>
              <a:rPr lang="en-GB" sz="1400" dirty="0" err="1">
                <a:solidFill>
                  <a:srgbClr val="C6E0E9"/>
                </a:solidFill>
              </a:rPr>
              <a:t>obiektu</a:t>
            </a:r>
            <a:r>
              <a:rPr lang="en-GB" sz="1400" dirty="0">
                <a:solidFill>
                  <a:srgbClr val="C6E0E9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GB" sz="1600" dirty="0">
              <a:solidFill>
                <a:srgbClr val="C6E0E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8828B5-1000-4936-801B-F0080F965AAF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1" name="pole tekstowe 2">
            <a:extLst>
              <a:ext uri="{FF2B5EF4-FFF2-40B4-BE49-F238E27FC236}">
                <a16:creationId xmlns:a16="http://schemas.microsoft.com/office/drawing/2014/main" id="{959E5A0B-B97D-43A9-8B9B-809AB0E37B5C}"/>
              </a:ext>
            </a:extLst>
          </p:cNvPr>
          <p:cNvSpPr txBox="1"/>
          <p:nvPr/>
        </p:nvSpPr>
        <p:spPr>
          <a:xfrm>
            <a:off x="3828021" y="4665363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Przykłady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BEE1-C6EE-4185-A99E-E13F91DD9CDE}"/>
              </a:ext>
            </a:extLst>
          </p:cNvPr>
          <p:cNvSpPr txBox="1"/>
          <p:nvPr/>
        </p:nvSpPr>
        <p:spPr>
          <a:xfrm>
            <a:off x="3827386" y="5134794"/>
            <a:ext cx="6946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Automatyczna</a:t>
            </a:r>
            <a:r>
              <a:rPr lang="en-GB" dirty="0">
                <a:solidFill>
                  <a:srgbClr val="C6E0E9"/>
                </a:solidFill>
              </a:rPr>
              <a:t> "</a:t>
            </a:r>
            <a:r>
              <a:rPr lang="en-GB" dirty="0" err="1">
                <a:solidFill>
                  <a:srgbClr val="C6E0E9"/>
                </a:solidFill>
              </a:rPr>
              <a:t>złośliwa</a:t>
            </a:r>
            <a:r>
              <a:rPr lang="en-GB" dirty="0">
                <a:solidFill>
                  <a:srgbClr val="C6E0E9"/>
                </a:solidFill>
              </a:rPr>
              <a:t>" </a:t>
            </a:r>
            <a:r>
              <a:rPr lang="en-GB" dirty="0" err="1">
                <a:solidFill>
                  <a:srgbClr val="C6E0E9"/>
                </a:solidFill>
              </a:rPr>
              <a:t>aktualizacja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C6E0E9"/>
                </a:solidFill>
              </a:rPr>
              <a:t>Korzystanie</a:t>
            </a:r>
            <a:r>
              <a:rPr lang="en-US" dirty="0">
                <a:solidFill>
                  <a:srgbClr val="C6E0E9"/>
                </a:solidFill>
              </a:rPr>
              <a:t> z </a:t>
            </a:r>
            <a:r>
              <a:rPr lang="en-US" dirty="0" err="1">
                <a:solidFill>
                  <a:srgbClr val="C6E0E9"/>
                </a:solidFill>
              </a:rPr>
              <a:t>komponentów</a:t>
            </a:r>
            <a:r>
              <a:rPr lang="en-US" dirty="0">
                <a:solidFill>
                  <a:srgbClr val="C6E0E9"/>
                </a:solidFill>
              </a:rPr>
              <a:t> z </a:t>
            </a:r>
            <a:r>
              <a:rPr lang="en-US" dirty="0" err="1">
                <a:solidFill>
                  <a:srgbClr val="C6E0E9"/>
                </a:solidFill>
              </a:rPr>
              <a:t>niezaufanych</a:t>
            </a:r>
            <a:r>
              <a:rPr lang="en-US" dirty="0">
                <a:solidFill>
                  <a:srgbClr val="C6E0E9"/>
                </a:solidFill>
              </a:rPr>
              <a:t> </a:t>
            </a:r>
            <a:r>
              <a:rPr lang="en-US" dirty="0" err="1">
                <a:solidFill>
                  <a:srgbClr val="C6E0E9"/>
                </a:solidFill>
              </a:rPr>
              <a:t>źródeł</a:t>
            </a:r>
            <a:r>
              <a:rPr lang="en-US" dirty="0">
                <a:solidFill>
                  <a:srgbClr val="C6E0E9"/>
                </a:solidFill>
              </a:rPr>
              <a:t>.</a:t>
            </a:r>
            <a:endParaRPr lang="en-GB" dirty="0" err="1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0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2399BDD-15AA-41F7-810E-3B2DD5D8FAA0}"/>
              </a:ext>
            </a:extLst>
          </p:cNvPr>
          <p:cNvSpPr/>
          <p:nvPr/>
        </p:nvSpPr>
        <p:spPr>
          <a:xfrm>
            <a:off x="2670175" y="1447800"/>
            <a:ext cx="9588499" cy="5024437"/>
          </a:xfrm>
          <a:prstGeom prst="rect">
            <a:avLst/>
          </a:prstGeom>
          <a:solidFill>
            <a:srgbClr val="C8C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5B53D-B273-40CA-8A94-D34442008F9E}"/>
              </a:ext>
            </a:extLst>
          </p:cNvPr>
          <p:cNvSpPr/>
          <p:nvPr/>
        </p:nvSpPr>
        <p:spPr>
          <a:xfrm>
            <a:off x="4379043" y="4571734"/>
            <a:ext cx="3422830" cy="12854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Omówienie OWASP Top 10</a:t>
            </a:r>
            <a:endParaRPr lang="pl-PL" sz="1400" b="1" dirty="0">
              <a:solidFill>
                <a:schemeClr val="tx2"/>
              </a:solidFill>
              <a:latin typeface="+mj-lt"/>
              <a:ea typeface="Roboto" charset="0"/>
              <a:cs typeface="Fira Sans"/>
            </a:endParaRP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Objaśnię, co się pod kryje pod każdym punktem, przytoczę przykłady i sposoby zabezpieczenia przed atakami</a:t>
            </a:r>
            <a:endParaRPr lang="pl-PL" sz="1400" dirty="0" err="1">
              <a:solidFill>
                <a:schemeClr val="tx2"/>
              </a:solidFill>
              <a:ea typeface="Microsoft YaHei"/>
              <a:cs typeface="Calibri"/>
            </a:endParaRPr>
          </a:p>
          <a:p>
            <a:pPr algn="ctr">
              <a:lnSpc>
                <a:spcPct val="130000"/>
              </a:lnSpc>
            </a:pPr>
            <a:r>
              <a:rPr lang="en-GB" sz="1400" dirty="0">
                <a:solidFill>
                  <a:schemeClr val="tx2"/>
                </a:solidFill>
                <a:latin typeface="Montserrat Medium"/>
              </a:rPr>
              <a:t>.</a:t>
            </a:r>
            <a:endParaRPr lang="en-US" sz="1400" dirty="0">
              <a:solidFill>
                <a:schemeClr val="tx2"/>
              </a:solidFill>
              <a:latin typeface="Montserrat Medium"/>
              <a:ea typeface="Roboto Condensed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32A11-162B-4ADB-8E14-5E24BA3205B3}"/>
              </a:ext>
            </a:extLst>
          </p:cNvPr>
          <p:cNvSpPr/>
          <p:nvPr/>
        </p:nvSpPr>
        <p:spPr>
          <a:xfrm>
            <a:off x="8026086" y="4571734"/>
            <a:ext cx="3475033" cy="10310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</a:rPr>
              <a:t>Podsumowanie i Q&amp;A</a:t>
            </a: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Podzielimy się wrażeniami z prezentacji, wspólnie znajdziemy odpowiedzi na ewentualne pytania</a:t>
            </a:r>
            <a:endParaRPr lang="pl-PL" sz="1400" dirty="0">
              <a:solidFill>
                <a:schemeClr val="tx2"/>
              </a:solidFill>
              <a:ea typeface="Microsoft YaHei"/>
              <a:cs typeface="Calibri" panose="020F0502020204030204"/>
            </a:endParaRPr>
          </a:p>
        </p:txBody>
      </p:sp>
      <p:pic>
        <p:nvPicPr>
          <p:cNvPr id="29" name="Picture Placeholder 7">
            <a:extLst>
              <a:ext uri="{FF2B5EF4-FFF2-40B4-BE49-F238E27FC236}">
                <a16:creationId xmlns:a16="http://schemas.microsoft.com/office/drawing/2014/main" id="{6741B655-D9A8-46C1-81E7-371A7D01E3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 r="391"/>
          <a:stretch/>
        </p:blipFill>
        <p:spPr>
          <a:xfrm>
            <a:off x="4576299" y="2147114"/>
            <a:ext cx="2149295" cy="2149295"/>
          </a:xfrm>
          <a:prstGeom prst="ellipse">
            <a:avLst/>
          </a:prstGeom>
        </p:spPr>
      </p:pic>
      <p:pic>
        <p:nvPicPr>
          <p:cNvPr id="30" name="Picture Placeholder 16">
            <a:extLst>
              <a:ext uri="{FF2B5EF4-FFF2-40B4-BE49-F238E27FC236}">
                <a16:creationId xmlns:a16="http://schemas.microsoft.com/office/drawing/2014/main" id="{63819BB7-5FF7-4DE8-B784-943EDB4FF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1892"/>
          <a:stretch/>
        </p:blipFill>
        <p:spPr>
          <a:xfrm>
            <a:off x="8337741" y="2147609"/>
            <a:ext cx="2149295" cy="2149295"/>
          </a:xfrm>
          <a:prstGeom prst="ellipse">
            <a:avLst/>
          </a:prstGeom>
        </p:spPr>
      </p:pic>
      <p:pic>
        <p:nvPicPr>
          <p:cNvPr id="31" name="Picture Placeholder 9">
            <a:extLst>
              <a:ext uri="{FF2B5EF4-FFF2-40B4-BE49-F238E27FC236}">
                <a16:creationId xmlns:a16="http://schemas.microsoft.com/office/drawing/2014/main" id="{3AE306B1-1358-4F57-89DD-81C8D5AAE9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8805" r="48590"/>
          <a:stretch/>
        </p:blipFill>
        <p:spPr>
          <a:xfrm>
            <a:off x="840526" y="2122239"/>
            <a:ext cx="2115305" cy="211530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32A9AC9-69C5-4AC7-94B8-2DA7DC52CC5E}"/>
              </a:ext>
            </a:extLst>
          </p:cNvPr>
          <p:cNvSpPr/>
          <p:nvPr/>
        </p:nvSpPr>
        <p:spPr>
          <a:xfrm>
            <a:off x="743083" y="4587033"/>
            <a:ext cx="3422830" cy="8156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 </a:t>
            </a:r>
            <a:r>
              <a:rPr lang="en-US" sz="1400" b="1" err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organizacji</a:t>
            </a:r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 OWASP</a:t>
            </a:r>
            <a:endParaRPr lang="en-US" sz="1400" b="1">
              <a:solidFill>
                <a:schemeClr val="tx2"/>
              </a:solidFill>
              <a:latin typeface="Calibri Light"/>
              <a:ea typeface="Roboto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pl-PL" sz="1400">
                <a:solidFill>
                  <a:schemeClr val="tx2"/>
                </a:solidFill>
                <a:latin typeface="Calibri"/>
                <a:ea typeface="Microsoft YaHei"/>
                <a:cs typeface="Calibri"/>
                <a:sym typeface="Roboto" charset="0"/>
              </a:rPr>
              <a:t>Zdefiniuję czym</a:t>
            </a:r>
            <a:r>
              <a:rPr lang="pl-PL" sz="1400">
                <a:solidFill>
                  <a:schemeClr val="tx2"/>
                </a:solidFill>
                <a:ea typeface="Microsoft YaHei"/>
              </a:rPr>
              <a:t> jest OWASP i jakie ma znaczenie w świecie IT</a:t>
            </a:r>
            <a:endParaRPr lang="pl-PL" sz="1400">
              <a:solidFill>
                <a:schemeClr val="tx2"/>
              </a:solidFill>
              <a:ea typeface="Microsoft YaHei"/>
              <a:cs typeface="Fira Sans"/>
            </a:endParaRPr>
          </a:p>
        </p:txBody>
      </p:sp>
      <p:sp>
        <p:nvSpPr>
          <p:cNvPr id="22" name="!!Title">
            <a:extLst>
              <a:ext uri="{FF2B5EF4-FFF2-40B4-BE49-F238E27FC236}">
                <a16:creationId xmlns:a16="http://schemas.microsoft.com/office/drawing/2014/main" id="{86885A57-75B8-4E86-950E-CF812CA39ABB}"/>
              </a:ext>
            </a:extLst>
          </p:cNvPr>
          <p:cNvSpPr txBox="1">
            <a:spLocks/>
          </p:cNvSpPr>
          <p:nvPr/>
        </p:nvSpPr>
        <p:spPr>
          <a:xfrm>
            <a:off x="9575411" y="817975"/>
            <a:ext cx="2166494" cy="593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3200" b="1" i="0" kern="1200" dirty="0">
                <a:solidFill>
                  <a:srgbClr val="234788"/>
                </a:solidFill>
                <a:latin typeface="Montserrat SemiBold" pitchFamily="2" charset="77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>
                <a:solidFill>
                  <a:srgbClr val="0F2638"/>
                </a:solidFill>
                <a:latin typeface="Montserrat SemiBold"/>
                <a:ea typeface="Open Sans ExtraBold"/>
                <a:cs typeface="Open Sans ExtraBold"/>
              </a:rPr>
              <a:t>Agenda</a:t>
            </a:r>
            <a:endParaRPr lang="en-US">
              <a:solidFill>
                <a:srgbClr val="0F2638"/>
              </a:solidFill>
            </a:endParaRPr>
          </a:p>
        </p:txBody>
      </p:sp>
      <p:pic>
        <p:nvPicPr>
          <p:cNvPr id="2" name="!!Arrow" descr="Cursor outline">
            <a:extLst>
              <a:ext uri="{FF2B5EF4-FFF2-40B4-BE49-F238E27FC236}">
                <a16:creationId xmlns:a16="http://schemas.microsoft.com/office/drawing/2014/main" id="{8ED0E48A-1452-4A42-B522-46B648E10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737" y="50911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821673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A09: </a:t>
            </a:r>
            <a:r>
              <a:rPr lang="en-US" b="1" dirty="0">
                <a:solidFill>
                  <a:srgbClr val="C6E0E9"/>
                </a:solidFill>
                <a:ea typeface="+mj-lt"/>
                <a:cs typeface="+mj-lt"/>
              </a:rPr>
              <a:t>Security Logging and Monitoring Failures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463" y="1334543"/>
            <a:ext cx="5907357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err="1">
                <a:solidFill>
                  <a:srgbClr val="C8CFD4"/>
                </a:solidFill>
              </a:rPr>
              <a:t>Niedostateczne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err="1">
                <a:solidFill>
                  <a:srgbClr val="C8CFD4"/>
                </a:solidFill>
              </a:rPr>
              <a:t>logowanie</a:t>
            </a:r>
            <a:r>
              <a:rPr lang="en-PL">
                <a:solidFill>
                  <a:srgbClr val="C8CFD4"/>
                </a:solidFill>
              </a:rPr>
              <a:t> i </a:t>
            </a:r>
            <a:r>
              <a:rPr lang="en-PL" err="1">
                <a:solidFill>
                  <a:srgbClr val="C8CFD4"/>
                </a:solidFill>
              </a:rPr>
              <a:t>monitorowanie</a:t>
            </a:r>
            <a:endParaRPr lang="en-US" err="1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3870290" y="2061588"/>
            <a:ext cx="7022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400" dirty="0">
              <a:solidFill>
                <a:srgbClr val="C6E0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F2E34-28A4-4910-A3C3-27AB74A2790D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D356D-87AC-4C50-AD9F-36B4EB5B0A47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 </a:t>
            </a:r>
            <a:endParaRPr lang="en-US">
              <a:solidFill>
                <a:srgbClr val="7C9EAA"/>
              </a:solidFill>
            </a:endParaRPr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>
              <a:solidFill>
                <a:srgbClr val="7C9EA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E5B6C-3A3D-4B20-BB48-E5B343D75500}"/>
              </a:ext>
            </a:extLst>
          </p:cNvPr>
          <p:cNvSpPr txBox="1"/>
          <p:nvPr/>
        </p:nvSpPr>
        <p:spPr>
          <a:xfrm>
            <a:off x="3866568" y="2042084"/>
            <a:ext cx="67206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Możliwość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przeoczenia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naruszeń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bezpieczeństwa</a:t>
            </a:r>
            <a:r>
              <a:rPr lang="en-GB" dirty="0">
                <a:solidFill>
                  <a:srgbClr val="C6E0E9"/>
                </a:solidFill>
              </a:rPr>
              <a:t>,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Wpływa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analizę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powłamaniową</a:t>
            </a:r>
            <a:r>
              <a:rPr lang="en-GB" dirty="0">
                <a:solidFill>
                  <a:srgbClr val="C6E0E9"/>
                </a:solidFill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Kiedy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nastąpił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atak</a:t>
            </a:r>
            <a:r>
              <a:rPr lang="en-GB" dirty="0">
                <a:solidFill>
                  <a:srgbClr val="C6E0E9"/>
                </a:solidFill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Co </a:t>
            </a:r>
            <a:r>
              <a:rPr lang="en-GB" dirty="0" err="1">
                <a:solidFill>
                  <a:srgbClr val="C6E0E9"/>
                </a:solidFill>
              </a:rPr>
              <a:t>było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powodem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ataku</a:t>
            </a:r>
            <a:r>
              <a:rPr lang="en-GB" dirty="0">
                <a:solidFill>
                  <a:srgbClr val="C6E0E9"/>
                </a:solidFill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Jakie </a:t>
            </a:r>
            <a:r>
              <a:rPr lang="en-GB" dirty="0" err="1">
                <a:solidFill>
                  <a:srgbClr val="C6E0E9"/>
                </a:solidFill>
              </a:rPr>
              <a:t>dane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zostały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narażone</a:t>
            </a:r>
            <a:r>
              <a:rPr lang="en-GB" dirty="0">
                <a:solidFill>
                  <a:srgbClr val="C6E0E9"/>
                </a:solidFill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err="1">
                <a:solidFill>
                  <a:srgbClr val="C6E0E9"/>
                </a:solidFill>
              </a:rPr>
              <a:t>Czy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zostały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wprowadzone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jakieś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zmiany</a:t>
            </a:r>
            <a:r>
              <a:rPr lang="en-GB" dirty="0">
                <a:solidFill>
                  <a:srgbClr val="C6E0E9"/>
                </a:solidFill>
              </a:rPr>
              <a:t> do </a:t>
            </a:r>
            <a:r>
              <a:rPr lang="en-GB" dirty="0" err="1">
                <a:solidFill>
                  <a:srgbClr val="C6E0E9"/>
                </a:solidFill>
              </a:rPr>
              <a:t>systemu</a:t>
            </a:r>
            <a:r>
              <a:rPr lang="en-GB" dirty="0">
                <a:solidFill>
                  <a:srgbClr val="C6E0E9"/>
                </a:solidFill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BC84C-C734-4790-A3D9-4DB4C4F203C8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30544-7300-443C-8900-11C5D9098B5D}"/>
              </a:ext>
            </a:extLst>
          </p:cNvPr>
          <p:cNvSpPr txBox="1"/>
          <p:nvPr/>
        </p:nvSpPr>
        <p:spPr>
          <a:xfrm>
            <a:off x="3890231" y="4914836"/>
            <a:ext cx="6946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C6E0E9"/>
                </a:solidFill>
              </a:rPr>
              <a:t>Ten </a:t>
            </a:r>
            <a:r>
              <a:rPr lang="en-GB" dirty="0" err="1">
                <a:solidFill>
                  <a:srgbClr val="C6E0E9"/>
                </a:solidFill>
              </a:rPr>
              <a:t>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kolejny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punkt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umieszczone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zostały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liście</a:t>
            </a:r>
            <a:r>
              <a:rPr lang="en-GB" dirty="0">
                <a:solidFill>
                  <a:srgbClr val="C6E0E9"/>
                </a:solidFill>
              </a:rPr>
              <a:t> Top 10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podstawie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ankietyzacji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społeczności</a:t>
            </a:r>
            <a:r>
              <a:rPr lang="en-GB" dirty="0">
                <a:solidFill>
                  <a:srgbClr val="C6E0E9"/>
                </a:solidFill>
              </a:rPr>
              <a:t> OWASP.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791CC-A92C-4F20-AE65-D49810F341A4}"/>
              </a:ext>
            </a:extLst>
          </p:cNvPr>
          <p:cNvCxnSpPr/>
          <p:nvPr/>
        </p:nvCxnSpPr>
        <p:spPr>
          <a:xfrm flipV="1">
            <a:off x="4037743" y="4804025"/>
            <a:ext cx="6721010" cy="428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4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8BD5BC2-80A0-403A-B2CE-4326C63B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00" y="353271"/>
            <a:ext cx="6821673" cy="609779"/>
          </a:xfrm>
        </p:spPr>
        <p:txBody>
          <a:bodyPr lIns="91440" tIns="45720" rIns="91440" bIns="45720" anchor="t"/>
          <a:lstStyle/>
          <a:p>
            <a:r>
              <a:rPr lang="pl-PL" dirty="0">
                <a:solidFill>
                  <a:srgbClr val="C6E0E9"/>
                </a:solidFill>
                <a:ea typeface="Open Sans ExtraBold"/>
                <a:cs typeface="Open Sans ExtraBold"/>
              </a:rPr>
              <a:t>A10: </a:t>
            </a:r>
            <a:r>
              <a:rPr lang="pl-PL" b="1" dirty="0">
                <a:solidFill>
                  <a:srgbClr val="C6E0E9"/>
                </a:solidFill>
                <a:ea typeface="+mj-lt"/>
                <a:cs typeface="+mj-lt"/>
              </a:rPr>
              <a:t>Server-</a:t>
            </a:r>
            <a:r>
              <a:rPr lang="pl-PL" b="1" dirty="0" err="1">
                <a:solidFill>
                  <a:srgbClr val="C6E0E9"/>
                </a:solidFill>
                <a:ea typeface="+mj-lt"/>
                <a:cs typeface="+mj-lt"/>
              </a:rPr>
              <a:t>Side</a:t>
            </a:r>
            <a:r>
              <a:rPr lang="pl-PL" b="1" dirty="0">
                <a:solidFill>
                  <a:srgbClr val="C6E0E9"/>
                </a:solidFill>
                <a:ea typeface="+mj-lt"/>
                <a:cs typeface="+mj-lt"/>
              </a:rPr>
              <a:t> </a:t>
            </a:r>
            <a:r>
              <a:rPr lang="pl-PL" b="1" dirty="0" err="1">
                <a:solidFill>
                  <a:srgbClr val="C6E0E9"/>
                </a:solidFill>
                <a:ea typeface="+mj-lt"/>
                <a:cs typeface="+mj-lt"/>
              </a:rPr>
              <a:t>Request</a:t>
            </a:r>
            <a:r>
              <a:rPr lang="pl-PL" b="1" dirty="0">
                <a:solidFill>
                  <a:srgbClr val="C6E0E9"/>
                </a:solidFill>
                <a:ea typeface="+mj-lt"/>
                <a:cs typeface="+mj-lt"/>
              </a:rPr>
              <a:t> </a:t>
            </a:r>
            <a:r>
              <a:rPr lang="pl-PL" b="1" dirty="0" err="1">
                <a:solidFill>
                  <a:srgbClr val="C6E0E9"/>
                </a:solidFill>
                <a:ea typeface="+mj-lt"/>
                <a:cs typeface="+mj-lt"/>
              </a:rPr>
              <a:t>Forgery</a:t>
            </a:r>
            <a:endParaRPr lang="en-US" b="1" dirty="0" err="1">
              <a:solidFill>
                <a:srgbClr val="C6E0E9"/>
              </a:solidFill>
              <a:ea typeface="+mj-lt"/>
              <a:cs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3BBEB-6FBA-2E4B-9DF1-679B2CD35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463" y="1334543"/>
            <a:ext cx="5446395" cy="593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L" dirty="0" err="1">
                <a:solidFill>
                  <a:srgbClr val="C8CFD4"/>
                </a:solidFill>
              </a:rPr>
              <a:t>Manipulacja</a:t>
            </a:r>
            <a:r>
              <a:rPr lang="en-PL" dirty="0">
                <a:solidFill>
                  <a:srgbClr val="C8CFD4"/>
                </a:solidFill>
              </a:rPr>
              <a:t> </a:t>
            </a:r>
            <a:r>
              <a:rPr lang="en-PL" dirty="0" err="1">
                <a:solidFill>
                  <a:srgbClr val="C8CFD4"/>
                </a:solidFill>
              </a:rPr>
              <a:t>działaniami</a:t>
            </a:r>
            <a:r>
              <a:rPr lang="en-PL">
                <a:solidFill>
                  <a:srgbClr val="C8CFD4"/>
                </a:solidFill>
              </a:rPr>
              <a:t> serwera</a:t>
            </a:r>
            <a:endParaRPr lang="en-US">
              <a:solidFill>
                <a:srgbClr val="C8CFD4"/>
              </a:solidFill>
            </a:endParaRPr>
          </a:p>
        </p:txBody>
      </p:sp>
      <p:sp>
        <p:nvSpPr>
          <p:cNvPr id="15" name="Prostokąt: zaokrąglone rogi u góry 14">
            <a:extLst>
              <a:ext uri="{FF2B5EF4-FFF2-40B4-BE49-F238E27FC236}">
                <a16:creationId xmlns:a16="http://schemas.microsoft.com/office/drawing/2014/main" id="{3F2BE019-2315-4FA4-AFCE-AF4EBE59F7FD}"/>
              </a:ext>
            </a:extLst>
          </p:cNvPr>
          <p:cNvSpPr/>
          <p:nvPr/>
        </p:nvSpPr>
        <p:spPr>
          <a:xfrm rot="16200000">
            <a:off x="-898170" y="1702976"/>
            <a:ext cx="5813775" cy="3019776"/>
          </a:xfrm>
          <a:prstGeom prst="round2SameRect">
            <a:avLst/>
          </a:prstGeom>
          <a:solidFill>
            <a:srgbClr val="0F2638"/>
          </a:solidFill>
          <a:ln w="28575">
            <a:solidFill>
              <a:srgbClr val="1D3D6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9D1D4926-45B4-48C3-BE7E-266ADADF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458929"/>
            <a:ext cx="2743200" cy="149984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5AECE7F-AA75-49D2-933F-F432D8C05F7D}"/>
              </a:ext>
            </a:extLst>
          </p:cNvPr>
          <p:cNvSpPr txBox="1"/>
          <p:nvPr/>
        </p:nvSpPr>
        <p:spPr>
          <a:xfrm>
            <a:off x="3812310" y="1809869"/>
            <a:ext cx="736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solidFill>
                  <a:srgbClr val="7C9EAA"/>
                </a:solidFill>
              </a:rPr>
              <a:t>Definicja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B023F-D106-4F78-ACBD-44B9AB8A076C}"/>
              </a:ext>
            </a:extLst>
          </p:cNvPr>
          <p:cNvSpPr/>
          <p:nvPr/>
        </p:nvSpPr>
        <p:spPr>
          <a:xfrm>
            <a:off x="497054" y="2310178"/>
            <a:ext cx="299265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 dirty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 dirty="0">
              <a:solidFill>
                <a:srgbClr val="7C9EAA"/>
              </a:solidFill>
              <a:latin typeface="Montserrat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B2BD0-5671-467A-B3CB-F0240BFECA38}"/>
              </a:ext>
            </a:extLst>
          </p:cNvPr>
          <p:cNvSpPr/>
          <p:nvPr/>
        </p:nvSpPr>
        <p:spPr>
          <a:xfrm>
            <a:off x="499697" y="2873741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104A-0183-4C9C-B879-607E0D2F40DF}"/>
              </a:ext>
            </a:extLst>
          </p:cNvPr>
          <p:cNvSpPr/>
          <p:nvPr/>
        </p:nvSpPr>
        <p:spPr>
          <a:xfrm>
            <a:off x="543216" y="3127741"/>
            <a:ext cx="300818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7E8B6-9AEA-42B7-9614-BAB329B6DC4D}"/>
              </a:ext>
            </a:extLst>
          </p:cNvPr>
          <p:cNvSpPr/>
          <p:nvPr/>
        </p:nvSpPr>
        <p:spPr>
          <a:xfrm>
            <a:off x="494061" y="4580730"/>
            <a:ext cx="3016126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C9C47-BBD8-49B3-85BC-5F3F1FD348F3}"/>
              </a:ext>
            </a:extLst>
          </p:cNvPr>
          <p:cNvSpPr/>
          <p:nvPr/>
        </p:nvSpPr>
        <p:spPr>
          <a:xfrm>
            <a:off x="563197" y="4858542"/>
            <a:ext cx="294468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83330-2B07-4BAA-8393-3743F4AA4C6F}"/>
              </a:ext>
            </a:extLst>
          </p:cNvPr>
          <p:cNvSpPr/>
          <p:nvPr/>
        </p:nvSpPr>
        <p:spPr>
          <a:xfrm>
            <a:off x="471778" y="5310980"/>
            <a:ext cx="3039938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C6E0E9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C6E0E9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9C6EF-B60D-4B95-A2BB-3811AF75FBB4}"/>
              </a:ext>
            </a:extLst>
          </p:cNvPr>
          <p:cNvSpPr/>
          <p:nvPr/>
        </p:nvSpPr>
        <p:spPr>
          <a:xfrm>
            <a:off x="497055" y="2595927"/>
            <a:ext cx="3016125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81F1DD-B54A-4D69-98F1-F63C2A8FA967}"/>
              </a:ext>
            </a:extLst>
          </p:cNvPr>
          <p:cNvSpPr txBox="1"/>
          <p:nvPr/>
        </p:nvSpPr>
        <p:spPr>
          <a:xfrm>
            <a:off x="4000305" y="4259234"/>
            <a:ext cx="375416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sz="1400" dirty="0">
                <a:solidFill>
                  <a:srgbClr val="C6E0E9"/>
                </a:solidFill>
              </a:rPr>
              <a:t>Pobieranie zasobów z adresów innych niż http/</a:t>
            </a:r>
            <a:r>
              <a:rPr lang="pl-PL" sz="1400" dirty="0" err="1">
                <a:solidFill>
                  <a:srgbClr val="C6E0E9"/>
                </a:solidFill>
              </a:rPr>
              <a:t>https</a:t>
            </a:r>
            <a:r>
              <a:rPr lang="pl-PL" sz="1400" dirty="0">
                <a:solidFill>
                  <a:srgbClr val="C6E0E9"/>
                </a:solidFill>
              </a:rPr>
              <a:t> powinno być niedozwolone.</a:t>
            </a:r>
          </a:p>
          <a:p>
            <a:pPr marL="285750" indent="-285750">
              <a:buFont typeface="Arial"/>
              <a:buChar char="•"/>
            </a:pPr>
            <a:r>
              <a:rPr lang="pl-PL" sz="1400" dirty="0">
                <a:solidFill>
                  <a:srgbClr val="C6E0E9"/>
                </a:solidFill>
              </a:rPr>
              <a:t>Zawartość i rozszerzenie pliku  powinna być sprawdzona </a:t>
            </a:r>
            <a:r>
              <a:rPr lang="pl-PL" sz="1400" dirty="0">
                <a:solidFill>
                  <a:srgbClr val="C6E0E9"/>
                </a:solidFill>
                <a:ea typeface="+mn-lt"/>
                <a:cs typeface="+mn-lt"/>
              </a:rPr>
              <a:t>przed pobraniem z innego serwera.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F2E34-28A4-4910-A3C3-27AB74A2790D}"/>
              </a:ext>
            </a:extLst>
          </p:cNvPr>
          <p:cNvSpPr/>
          <p:nvPr/>
        </p:nvSpPr>
        <p:spPr>
          <a:xfrm>
            <a:off x="559396" y="4089380"/>
            <a:ext cx="291999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D356D-87AC-4C50-AD9F-36B4EB5B0A47}"/>
              </a:ext>
            </a:extLst>
          </p:cNvPr>
          <p:cNvSpPr/>
          <p:nvPr/>
        </p:nvSpPr>
        <p:spPr>
          <a:xfrm>
            <a:off x="499006" y="3670524"/>
            <a:ext cx="3013364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 </a:t>
            </a:r>
            <a:endParaRPr lang="en-US">
              <a:solidFill>
                <a:srgbClr val="7C9EAA"/>
              </a:solidFill>
            </a:endParaRPr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>
              <a:solidFill>
                <a:srgbClr val="7C9EA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866F8-2C1F-4845-87C2-12BF7612CE71}"/>
              </a:ext>
            </a:extLst>
          </p:cNvPr>
          <p:cNvSpPr txBox="1"/>
          <p:nvPr/>
        </p:nvSpPr>
        <p:spPr>
          <a:xfrm>
            <a:off x="3858712" y="2309177"/>
            <a:ext cx="6720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C6E0E9"/>
                </a:solidFill>
              </a:rPr>
              <a:t>SSFR </a:t>
            </a:r>
            <a:r>
              <a:rPr lang="en-GB" dirty="0" err="1">
                <a:solidFill>
                  <a:srgbClr val="C6E0E9"/>
                </a:solidFill>
              </a:rPr>
              <a:t>pozwala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atakującym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aplikację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webową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na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wykonywania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skanowania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lub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pobierania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zasobów</a:t>
            </a:r>
            <a:r>
              <a:rPr lang="en-GB" dirty="0">
                <a:solidFill>
                  <a:srgbClr val="C6E0E9"/>
                </a:solidFill>
              </a:rPr>
              <a:t> z </a:t>
            </a:r>
            <a:r>
              <a:rPr lang="en-GB" dirty="0" err="1">
                <a:solidFill>
                  <a:srgbClr val="C6E0E9"/>
                </a:solidFill>
              </a:rPr>
              <a:t>sieci</a:t>
            </a:r>
            <a:r>
              <a:rPr lang="en-GB" dirty="0">
                <a:solidFill>
                  <a:srgbClr val="C6E0E9"/>
                </a:solidFill>
              </a:rPr>
              <a:t> </a:t>
            </a:r>
            <a:r>
              <a:rPr lang="en-GB" dirty="0" err="1">
                <a:solidFill>
                  <a:srgbClr val="C6E0E9"/>
                </a:solidFill>
              </a:rPr>
              <a:t>lokalnej</a:t>
            </a:r>
            <a:r>
              <a:rPr lang="en-GB" dirty="0">
                <a:solidFill>
                  <a:srgbClr val="C6E0E9"/>
                </a:solidFill>
              </a:rPr>
              <a:t>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C6E0E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B95-FDFD-4C60-A7C2-A27191171A5A}"/>
              </a:ext>
            </a:extLst>
          </p:cNvPr>
          <p:cNvSpPr/>
          <p:nvPr/>
        </p:nvSpPr>
        <p:spPr>
          <a:xfrm>
            <a:off x="514064" y="3395419"/>
            <a:ext cx="3020267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pic>
        <p:nvPicPr>
          <p:cNvPr id="11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8BA49B-C3A8-4CEC-9F45-34F3CF2D0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" b="44262"/>
          <a:stretch/>
        </p:blipFill>
        <p:spPr>
          <a:xfrm>
            <a:off x="7599575" y="3513524"/>
            <a:ext cx="2739558" cy="53629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E438B-9C77-45EA-BC43-CAE4641D2C2A}"/>
              </a:ext>
            </a:extLst>
          </p:cNvPr>
          <p:cNvCxnSpPr/>
          <p:nvPr/>
        </p:nvCxnSpPr>
        <p:spPr>
          <a:xfrm flipH="1">
            <a:off x="9381417" y="3387622"/>
            <a:ext cx="878988" cy="276060"/>
          </a:xfrm>
          <a:prstGeom prst="straightConnector1">
            <a:avLst/>
          </a:prstGeom>
          <a:ln>
            <a:solidFill>
              <a:srgbClr val="7C9EA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056D3E-09C9-41AD-947B-9D3965833C4D}"/>
              </a:ext>
            </a:extLst>
          </p:cNvPr>
          <p:cNvSpPr txBox="1"/>
          <p:nvPr/>
        </p:nvSpPr>
        <p:spPr>
          <a:xfrm>
            <a:off x="9547782" y="299615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C9EAA"/>
                </a:solidFill>
                <a:latin typeface="Montserrat Medium"/>
                <a:ea typeface="Verdana"/>
              </a:rPr>
              <a:t>file:///etc/passwd</a:t>
            </a:r>
            <a:endParaRPr lang="en-US" sz="1600" dirty="0">
              <a:solidFill>
                <a:srgbClr val="7C9EAA"/>
              </a:solidFill>
              <a:latin typeface="Montserrat Medium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65F598-2073-4B4D-81B5-27FA96643758}"/>
              </a:ext>
            </a:extLst>
          </p:cNvPr>
          <p:cNvCxnSpPr>
            <a:cxnSpLocks/>
          </p:cNvCxnSpPr>
          <p:nvPr/>
        </p:nvCxnSpPr>
        <p:spPr>
          <a:xfrm flipV="1">
            <a:off x="9085233" y="3676569"/>
            <a:ext cx="62720" cy="618602"/>
          </a:xfrm>
          <a:prstGeom prst="straightConnector1">
            <a:avLst/>
          </a:prstGeom>
          <a:ln>
            <a:solidFill>
              <a:srgbClr val="7C9EA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907743-B9D7-4EAD-98CF-A43D8C01E1F1}"/>
              </a:ext>
            </a:extLst>
          </p:cNvPr>
          <p:cNvSpPr txBox="1"/>
          <p:nvPr/>
        </p:nvSpPr>
        <p:spPr>
          <a:xfrm>
            <a:off x="8612957" y="4402317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C9EAA"/>
                </a:solidFill>
                <a:latin typeface="Montserrat Medium"/>
                <a:ea typeface="Verdana"/>
                <a:cs typeface="+mn-lt"/>
              </a:rPr>
              <a:t>http</a:t>
            </a:r>
            <a:r>
              <a:rPr lang="en-US" sz="1600" dirty="0">
                <a:solidFill>
                  <a:srgbClr val="7C9EAA"/>
                </a:solidFill>
                <a:latin typeface="Montserrat Medium"/>
                <a:ea typeface="+mn-lt"/>
                <a:cs typeface="+mn-lt"/>
              </a:rPr>
              <a:t>://localhost:1234</a:t>
            </a:r>
            <a:endParaRPr lang="en-US" sz="1600" dirty="0">
              <a:solidFill>
                <a:srgbClr val="7C9EAA"/>
              </a:solidFill>
              <a:latin typeface="Montserrat Medium"/>
              <a:ea typeface="Verdana"/>
              <a:cs typeface="+mn-lt"/>
            </a:endParaRPr>
          </a:p>
          <a:p>
            <a:endParaRPr lang="en-US" sz="1600" dirty="0">
              <a:solidFill>
                <a:srgbClr val="7C9EAA"/>
              </a:solidFill>
              <a:latin typeface="Montserrat Medium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7622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A54FA-1D27-AC40-8FB1-B0FC21F40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22</a:t>
            </a:fld>
            <a:endParaRPr lang="en-PL"/>
          </a:p>
        </p:txBody>
      </p:sp>
      <p:sp>
        <p:nvSpPr>
          <p:cNvPr id="9" name="Tytuł 8">
            <a:extLst>
              <a:ext uri="{FF2B5EF4-FFF2-40B4-BE49-F238E27FC236}">
                <a16:creationId xmlns:a16="http://schemas.microsoft.com/office/drawing/2014/main" id="{2290DC6B-3BC4-4102-93E1-0C85C6DA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80" y="970004"/>
            <a:ext cx="5574621" cy="593905"/>
          </a:xfrm>
        </p:spPr>
        <p:txBody>
          <a:bodyPr lIns="91440" tIns="45720" rIns="91440" bIns="45720" anchor="t"/>
          <a:lstStyle/>
          <a:p>
            <a:r>
              <a:rPr lang="pl-PL" sz="9650">
                <a:solidFill>
                  <a:srgbClr val="7CD1E6"/>
                </a:solidFill>
                <a:ea typeface="Open Sans ExtraBold"/>
                <a:cs typeface="Open Sans ExtraBold"/>
              </a:rPr>
              <a:t>Q&amp;A</a:t>
            </a:r>
            <a:r>
              <a:rPr lang="pl-PL" sz="9650">
                <a:ea typeface="Open Sans ExtraBold"/>
                <a:cs typeface="Open Sans ExtraBold"/>
              </a:rPr>
              <a:t> </a:t>
            </a:r>
            <a:endParaRPr lang="pl-PL" sz="9650"/>
          </a:p>
        </p:txBody>
      </p: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64FE0E55-DEA3-A04D-8B9B-4E03D62129DE}"/>
              </a:ext>
            </a:extLst>
          </p:cNvPr>
          <p:cNvGrpSpPr/>
          <p:nvPr/>
        </p:nvGrpSpPr>
        <p:grpSpPr>
          <a:xfrm>
            <a:off x="5214627" y="2055460"/>
            <a:ext cx="5681476" cy="3193103"/>
            <a:chOff x="6129102" y="2311466"/>
            <a:chExt cx="5681476" cy="3193103"/>
          </a:xfrm>
          <a:noFill/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32D4B1B-7AF3-EB44-B4B9-2437915CD29F}"/>
                </a:ext>
              </a:extLst>
            </p:cNvPr>
            <p:cNvSpPr/>
            <p:nvPr/>
          </p:nvSpPr>
          <p:spPr>
            <a:xfrm>
              <a:off x="10484415" y="4109096"/>
              <a:ext cx="1326163" cy="1395473"/>
            </a:xfrm>
            <a:custGeom>
              <a:avLst/>
              <a:gdLst>
                <a:gd name="connsiteX0" fmla="*/ 0 w 1326163"/>
                <a:gd name="connsiteY0" fmla="*/ 795870 h 1395473"/>
                <a:gd name="connsiteX1" fmla="*/ 221740 w 1326163"/>
                <a:gd name="connsiteY1" fmla="*/ 360122 h 1395473"/>
                <a:gd name="connsiteX2" fmla="*/ 737164 w 1326163"/>
                <a:gd name="connsiteY2" fmla="*/ 0 h 1395473"/>
                <a:gd name="connsiteX3" fmla="*/ 1326164 w 1326163"/>
                <a:gd name="connsiteY3" fmla="*/ 697737 h 1395473"/>
                <a:gd name="connsiteX4" fmla="*/ 737164 w 1326163"/>
                <a:gd name="connsiteY4" fmla="*/ 1395474 h 1395473"/>
                <a:gd name="connsiteX5" fmla="*/ 154858 w 1326163"/>
                <a:gd name="connsiteY5" fmla="*/ 802960 h 139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163" h="1395473">
                  <a:moveTo>
                    <a:pt x="0" y="795870"/>
                  </a:moveTo>
                  <a:lnTo>
                    <a:pt x="221740" y="360122"/>
                  </a:lnTo>
                  <a:cubicBezTo>
                    <a:pt x="322147" y="145399"/>
                    <a:pt x="515311" y="0"/>
                    <a:pt x="737164" y="0"/>
                  </a:cubicBezTo>
                  <a:cubicBezTo>
                    <a:pt x="1062405" y="0"/>
                    <a:pt x="1326164" y="312406"/>
                    <a:pt x="1326164" y="697737"/>
                  </a:cubicBezTo>
                  <a:cubicBezTo>
                    <a:pt x="1326164" y="1083068"/>
                    <a:pt x="1062405" y="1395474"/>
                    <a:pt x="737164" y="1395474"/>
                  </a:cubicBezTo>
                  <a:cubicBezTo>
                    <a:pt x="442017" y="1395474"/>
                    <a:pt x="197721" y="1138381"/>
                    <a:pt x="154858" y="802960"/>
                  </a:cubicBezTo>
                  <a:close/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95363D-910B-A949-A3A6-18985BA689AA}"/>
                </a:ext>
              </a:extLst>
            </p:cNvPr>
            <p:cNvSpPr/>
            <p:nvPr/>
          </p:nvSpPr>
          <p:spPr>
            <a:xfrm>
              <a:off x="10822368" y="4489137"/>
              <a:ext cx="193839" cy="193903"/>
            </a:xfrm>
            <a:custGeom>
              <a:avLst/>
              <a:gdLst>
                <a:gd name="connsiteX0" fmla="*/ 0 w 193839"/>
                <a:gd name="connsiteY0" fmla="*/ 96895 h 193903"/>
                <a:gd name="connsiteX1" fmla="*/ 96864 w 193839"/>
                <a:gd name="connsiteY1" fmla="*/ 193903 h 193903"/>
                <a:gd name="connsiteX2" fmla="*/ 193840 w 193839"/>
                <a:gd name="connsiteY2" fmla="*/ 97008 h 193903"/>
                <a:gd name="connsiteX3" fmla="*/ 96976 w 193839"/>
                <a:gd name="connsiteY3" fmla="*/ 0 h 193903"/>
                <a:gd name="connsiteX4" fmla="*/ 96976 w 193839"/>
                <a:gd name="connsiteY4" fmla="*/ 0 h 193903"/>
                <a:gd name="connsiteX5" fmla="*/ 56 w 193839"/>
                <a:gd name="connsiteY5" fmla="*/ 96895 h 1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839" h="193903">
                  <a:moveTo>
                    <a:pt x="0" y="96895"/>
                  </a:moveTo>
                  <a:cubicBezTo>
                    <a:pt x="-34" y="150441"/>
                    <a:pt x="43336" y="193870"/>
                    <a:pt x="96864" y="193903"/>
                  </a:cubicBezTo>
                  <a:cubicBezTo>
                    <a:pt x="150392" y="193937"/>
                    <a:pt x="193806" y="150554"/>
                    <a:pt x="193840" y="97008"/>
                  </a:cubicBezTo>
                  <a:cubicBezTo>
                    <a:pt x="193868" y="43462"/>
                    <a:pt x="150504" y="34"/>
                    <a:pt x="96976" y="0"/>
                  </a:cubicBezTo>
                  <a:lnTo>
                    <a:pt x="96976" y="0"/>
                  </a:lnTo>
                  <a:cubicBezTo>
                    <a:pt x="43482" y="34"/>
                    <a:pt x="118" y="43383"/>
                    <a:pt x="56" y="96895"/>
                  </a:cubicBezTo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CC644BD-DC55-6742-8E32-AB54711EC7D9}"/>
                </a:ext>
              </a:extLst>
            </p:cNvPr>
            <p:cNvSpPr/>
            <p:nvPr/>
          </p:nvSpPr>
          <p:spPr>
            <a:xfrm>
              <a:off x="10713411" y="4878126"/>
              <a:ext cx="457542" cy="282033"/>
            </a:xfrm>
            <a:custGeom>
              <a:avLst/>
              <a:gdLst>
                <a:gd name="connsiteX0" fmla="*/ 457542 w 457542"/>
                <a:gd name="connsiteY0" fmla="*/ 0 h 282033"/>
                <a:gd name="connsiteX1" fmla="*/ 0 w 457542"/>
                <a:gd name="connsiteY1" fmla="*/ 281346 h 2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542" h="282033">
                  <a:moveTo>
                    <a:pt x="457542" y="0"/>
                  </a:moveTo>
                  <a:cubicBezTo>
                    <a:pt x="451917" y="12773"/>
                    <a:pt x="327772" y="297832"/>
                    <a:pt x="0" y="281346"/>
                  </a:cubicBezTo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3B5590-236C-354B-955C-92EFD4DFECF3}"/>
                </a:ext>
              </a:extLst>
            </p:cNvPr>
            <p:cNvSpPr/>
            <p:nvPr/>
          </p:nvSpPr>
          <p:spPr>
            <a:xfrm>
              <a:off x="6129102" y="3185382"/>
              <a:ext cx="1326107" cy="1395474"/>
            </a:xfrm>
            <a:custGeom>
              <a:avLst/>
              <a:gdLst>
                <a:gd name="connsiteX0" fmla="*/ 1326107 w 1326107"/>
                <a:gd name="connsiteY0" fmla="*/ 795870 h 1395474"/>
                <a:gd name="connsiteX1" fmla="*/ 1104424 w 1326107"/>
                <a:gd name="connsiteY1" fmla="*/ 360122 h 1395474"/>
                <a:gd name="connsiteX2" fmla="*/ 588944 w 1326107"/>
                <a:gd name="connsiteY2" fmla="*/ 0 h 1395474"/>
                <a:gd name="connsiteX3" fmla="*/ 0 w 1326107"/>
                <a:gd name="connsiteY3" fmla="*/ 697737 h 1395474"/>
                <a:gd name="connsiteX4" fmla="*/ 588944 w 1326107"/>
                <a:gd name="connsiteY4" fmla="*/ 1395474 h 1395474"/>
                <a:gd name="connsiteX5" fmla="*/ 1171250 w 1326107"/>
                <a:gd name="connsiteY5" fmla="*/ 802960 h 139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107" h="1395474">
                  <a:moveTo>
                    <a:pt x="1326107" y="795870"/>
                  </a:moveTo>
                  <a:lnTo>
                    <a:pt x="1104424" y="360122"/>
                  </a:lnTo>
                  <a:cubicBezTo>
                    <a:pt x="1004017" y="145399"/>
                    <a:pt x="810908" y="0"/>
                    <a:pt x="588944" y="0"/>
                  </a:cubicBezTo>
                  <a:cubicBezTo>
                    <a:pt x="263703" y="0"/>
                    <a:pt x="0" y="312350"/>
                    <a:pt x="0" y="697737"/>
                  </a:cubicBezTo>
                  <a:cubicBezTo>
                    <a:pt x="0" y="1083124"/>
                    <a:pt x="263703" y="1395474"/>
                    <a:pt x="588944" y="1395474"/>
                  </a:cubicBezTo>
                  <a:cubicBezTo>
                    <a:pt x="884090" y="1395474"/>
                    <a:pt x="1128499" y="1138381"/>
                    <a:pt x="1171250" y="802960"/>
                  </a:cubicBezTo>
                  <a:close/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7A30D04-39F7-3641-AE94-8F577DB2C48F}"/>
                </a:ext>
              </a:extLst>
            </p:cNvPr>
            <p:cNvSpPr/>
            <p:nvPr/>
          </p:nvSpPr>
          <p:spPr>
            <a:xfrm>
              <a:off x="6974717" y="3565649"/>
              <a:ext cx="193726" cy="193790"/>
            </a:xfrm>
            <a:custGeom>
              <a:avLst/>
              <a:gdLst>
                <a:gd name="connsiteX0" fmla="*/ 0 w 193726"/>
                <a:gd name="connsiteY0" fmla="*/ 96895 h 193790"/>
                <a:gd name="connsiteX1" fmla="*/ 96863 w 193726"/>
                <a:gd name="connsiteY1" fmla="*/ 193791 h 193790"/>
                <a:gd name="connsiteX2" fmla="*/ 193727 w 193726"/>
                <a:gd name="connsiteY2" fmla="*/ 96895 h 193790"/>
                <a:gd name="connsiteX3" fmla="*/ 96863 w 193726"/>
                <a:gd name="connsiteY3" fmla="*/ 0 h 193790"/>
                <a:gd name="connsiteX4" fmla="*/ 96863 w 193726"/>
                <a:gd name="connsiteY4" fmla="*/ 0 h 193790"/>
                <a:gd name="connsiteX5" fmla="*/ 0 w 193726"/>
                <a:gd name="connsiteY5" fmla="*/ 96895 h 19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26" h="193790">
                  <a:moveTo>
                    <a:pt x="0" y="96895"/>
                  </a:moveTo>
                  <a:cubicBezTo>
                    <a:pt x="0" y="150407"/>
                    <a:pt x="43369" y="193791"/>
                    <a:pt x="96863" y="193791"/>
                  </a:cubicBezTo>
                  <a:cubicBezTo>
                    <a:pt x="150358" y="193791"/>
                    <a:pt x="193727" y="150407"/>
                    <a:pt x="193727" y="96895"/>
                  </a:cubicBezTo>
                  <a:cubicBezTo>
                    <a:pt x="193727" y="43384"/>
                    <a:pt x="150358" y="0"/>
                    <a:pt x="96863" y="0"/>
                  </a:cubicBezTo>
                  <a:lnTo>
                    <a:pt x="96863" y="0"/>
                  </a:lnTo>
                  <a:cubicBezTo>
                    <a:pt x="43380" y="34"/>
                    <a:pt x="34" y="43395"/>
                    <a:pt x="0" y="96895"/>
                  </a:cubicBezTo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79AB31-348E-4A44-A4F1-8FC4D0884214}"/>
                </a:ext>
              </a:extLst>
            </p:cNvPr>
            <p:cNvSpPr/>
            <p:nvPr/>
          </p:nvSpPr>
          <p:spPr>
            <a:xfrm>
              <a:off x="6801409" y="3937587"/>
              <a:ext cx="440948" cy="307060"/>
            </a:xfrm>
            <a:custGeom>
              <a:avLst/>
              <a:gdLst>
                <a:gd name="connsiteX0" fmla="*/ 0 w 440948"/>
                <a:gd name="connsiteY0" fmla="*/ 0 h 307060"/>
                <a:gd name="connsiteX1" fmla="*/ 420586 w 440948"/>
                <a:gd name="connsiteY1" fmla="*/ 307061 h 307060"/>
                <a:gd name="connsiteX2" fmla="*/ 440948 w 440948"/>
                <a:gd name="connsiteY2" fmla="*/ 263846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948" h="307060">
                  <a:moveTo>
                    <a:pt x="0" y="0"/>
                  </a:moveTo>
                  <a:cubicBezTo>
                    <a:pt x="1294" y="3151"/>
                    <a:pt x="120320" y="277913"/>
                    <a:pt x="420586" y="307061"/>
                  </a:cubicBezTo>
                  <a:lnTo>
                    <a:pt x="440948" y="263846"/>
                  </a:lnTo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DC14797-D5C7-124B-8C59-F71DF2546EAE}"/>
                </a:ext>
              </a:extLst>
            </p:cNvPr>
            <p:cNvSpPr/>
            <p:nvPr/>
          </p:nvSpPr>
          <p:spPr>
            <a:xfrm>
              <a:off x="8233942" y="3235122"/>
              <a:ext cx="2089090" cy="1930370"/>
            </a:xfrm>
            <a:custGeom>
              <a:avLst/>
              <a:gdLst>
                <a:gd name="connsiteX0" fmla="*/ 1929957 w 2089090"/>
                <a:gd name="connsiteY0" fmla="*/ 1926375 h 1930370"/>
                <a:gd name="connsiteX1" fmla="*/ 951197 w 2089090"/>
                <a:gd name="connsiteY1" fmla="*/ 1903024 h 1930370"/>
                <a:gd name="connsiteX2" fmla="*/ 0 w 2089090"/>
                <a:gd name="connsiteY2" fmla="*/ 951569 h 1930370"/>
                <a:gd name="connsiteX3" fmla="*/ 577468 w 2089090"/>
                <a:gd name="connsiteY3" fmla="*/ 76584 h 1930370"/>
                <a:gd name="connsiteX4" fmla="*/ 669157 w 2089090"/>
                <a:gd name="connsiteY4" fmla="*/ 47606 h 1930370"/>
                <a:gd name="connsiteX5" fmla="*/ 846909 w 2089090"/>
                <a:gd name="connsiteY5" fmla="*/ 10862 h 1930370"/>
                <a:gd name="connsiteX6" fmla="*/ 951366 w 2089090"/>
                <a:gd name="connsiteY6" fmla="*/ 2 h 1930370"/>
                <a:gd name="connsiteX7" fmla="*/ 952716 w 2089090"/>
                <a:gd name="connsiteY7" fmla="*/ 2 h 1930370"/>
                <a:gd name="connsiteX8" fmla="*/ 1350520 w 2089090"/>
                <a:gd name="connsiteY8" fmla="*/ 86825 h 1930370"/>
                <a:gd name="connsiteX9" fmla="*/ 1476915 w 2089090"/>
                <a:gd name="connsiteY9" fmla="*/ 157724 h 1930370"/>
                <a:gd name="connsiteX10" fmla="*/ 1711255 w 2089090"/>
                <a:gd name="connsiteY10" fmla="*/ 378130 h 1930370"/>
                <a:gd name="connsiteX11" fmla="*/ 1896038 w 2089090"/>
                <a:gd name="connsiteY11" fmla="*/ 839537 h 1930370"/>
                <a:gd name="connsiteX12" fmla="*/ 1751981 w 2089090"/>
                <a:gd name="connsiteY12" fmla="*/ 1463337 h 1930370"/>
                <a:gd name="connsiteX13" fmla="*/ 2089090 w 2089090"/>
                <a:gd name="connsiteY13" fmla="*/ 1930370 h 1930370"/>
                <a:gd name="connsiteX14" fmla="*/ 951197 w 2089090"/>
                <a:gd name="connsiteY14" fmla="*/ 157724 h 1930370"/>
                <a:gd name="connsiteX15" fmla="*/ 157614 w 2089090"/>
                <a:gd name="connsiteY15" fmla="*/ 951569 h 1930370"/>
                <a:gd name="connsiteX16" fmla="*/ 951197 w 2089090"/>
                <a:gd name="connsiteY16" fmla="*/ 1745357 h 1930370"/>
                <a:gd name="connsiteX17" fmla="*/ 1774818 w 2089090"/>
                <a:gd name="connsiteY17" fmla="*/ 1764489 h 1930370"/>
                <a:gd name="connsiteX18" fmla="*/ 1558254 w 2089090"/>
                <a:gd name="connsiteY18" fmla="*/ 1464293 h 1930370"/>
                <a:gd name="connsiteX19" fmla="*/ 1592004 w 2089090"/>
                <a:gd name="connsiteY19" fmla="*/ 1418096 h 1930370"/>
                <a:gd name="connsiteX20" fmla="*/ 1419798 w 2089090"/>
                <a:gd name="connsiteY20" fmla="*/ 310337 h 1930370"/>
                <a:gd name="connsiteX21" fmla="*/ 960310 w 2089090"/>
                <a:gd name="connsiteY21" fmla="*/ 157668 h 193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9090" h="1930370">
                  <a:moveTo>
                    <a:pt x="1929957" y="1926375"/>
                  </a:moveTo>
                  <a:cubicBezTo>
                    <a:pt x="1921351" y="1926375"/>
                    <a:pt x="1067636" y="1903024"/>
                    <a:pt x="951197" y="1903024"/>
                  </a:cubicBezTo>
                  <a:cubicBezTo>
                    <a:pt x="426661" y="1903024"/>
                    <a:pt x="0" y="1476222"/>
                    <a:pt x="0" y="951569"/>
                  </a:cubicBezTo>
                  <a:cubicBezTo>
                    <a:pt x="0" y="559542"/>
                    <a:pt x="238221" y="222152"/>
                    <a:pt x="577468" y="76584"/>
                  </a:cubicBezTo>
                  <a:lnTo>
                    <a:pt x="669157" y="47606"/>
                  </a:lnTo>
                  <a:cubicBezTo>
                    <a:pt x="727005" y="29341"/>
                    <a:pt x="786563" y="17029"/>
                    <a:pt x="846909" y="10862"/>
                  </a:cubicBezTo>
                  <a:lnTo>
                    <a:pt x="951366" y="2"/>
                  </a:lnTo>
                  <a:lnTo>
                    <a:pt x="952716" y="2"/>
                  </a:lnTo>
                  <a:cubicBezTo>
                    <a:pt x="1090046" y="-268"/>
                    <a:pt x="1225784" y="29357"/>
                    <a:pt x="1350520" y="86825"/>
                  </a:cubicBezTo>
                  <a:lnTo>
                    <a:pt x="1476915" y="157724"/>
                  </a:lnTo>
                  <a:cubicBezTo>
                    <a:pt x="1566702" y="217690"/>
                    <a:pt x="1645892" y="292179"/>
                    <a:pt x="1711255" y="378130"/>
                  </a:cubicBezTo>
                  <a:cubicBezTo>
                    <a:pt x="1813378" y="512417"/>
                    <a:pt x="1877234" y="671861"/>
                    <a:pt x="1896038" y="839537"/>
                  </a:cubicBezTo>
                  <a:cubicBezTo>
                    <a:pt x="1921070" y="1062644"/>
                    <a:pt x="1870163" y="1279449"/>
                    <a:pt x="1751981" y="1463337"/>
                  </a:cubicBezTo>
                  <a:lnTo>
                    <a:pt x="2089090" y="1930370"/>
                  </a:lnTo>
                  <a:close/>
                  <a:moveTo>
                    <a:pt x="951197" y="157724"/>
                  </a:moveTo>
                  <a:cubicBezTo>
                    <a:pt x="513624" y="157724"/>
                    <a:pt x="157614" y="513851"/>
                    <a:pt x="157614" y="951569"/>
                  </a:cubicBezTo>
                  <a:cubicBezTo>
                    <a:pt x="157614" y="1389286"/>
                    <a:pt x="513624" y="1745357"/>
                    <a:pt x="951197" y="1745357"/>
                  </a:cubicBezTo>
                  <a:cubicBezTo>
                    <a:pt x="1039117" y="1745357"/>
                    <a:pt x="1519328" y="1757737"/>
                    <a:pt x="1774818" y="1764489"/>
                  </a:cubicBezTo>
                  <a:lnTo>
                    <a:pt x="1558254" y="1464293"/>
                  </a:lnTo>
                  <a:lnTo>
                    <a:pt x="1592004" y="1418096"/>
                  </a:lnTo>
                  <a:cubicBezTo>
                    <a:pt x="1850250" y="1064631"/>
                    <a:pt x="1773153" y="568669"/>
                    <a:pt x="1419798" y="310337"/>
                  </a:cubicBezTo>
                  <a:cubicBezTo>
                    <a:pt x="1286310" y="212739"/>
                    <a:pt x="1125642" y="159362"/>
                    <a:pt x="960310" y="157668"/>
                  </a:cubicBezTo>
                  <a:close/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C60910-E71E-A945-81BA-F27B7E871038}"/>
                </a:ext>
              </a:extLst>
            </p:cNvPr>
            <p:cNvSpPr/>
            <p:nvPr/>
          </p:nvSpPr>
          <p:spPr>
            <a:xfrm>
              <a:off x="7669018" y="2311466"/>
              <a:ext cx="1942444" cy="1930143"/>
            </a:xfrm>
            <a:custGeom>
              <a:avLst/>
              <a:gdLst>
                <a:gd name="connsiteX0" fmla="*/ 196821 w 1942444"/>
                <a:gd name="connsiteY0" fmla="*/ 1473576 h 1930143"/>
                <a:gd name="connsiteX1" fmla="*/ 466795 w 1942444"/>
                <a:gd name="connsiteY1" fmla="*/ 157021 h 1930143"/>
                <a:gd name="connsiteX2" fmla="*/ 989954 w 1942444"/>
                <a:gd name="connsiteY2" fmla="*/ 0 h 1930143"/>
                <a:gd name="connsiteX3" fmla="*/ 991360 w 1942444"/>
                <a:gd name="connsiteY3" fmla="*/ 0 h 1930143"/>
                <a:gd name="connsiteX4" fmla="*/ 1942445 w 1942444"/>
                <a:gd name="connsiteY4" fmla="*/ 951455 h 1930143"/>
                <a:gd name="connsiteX5" fmla="*/ 991304 w 1942444"/>
                <a:gd name="connsiteY5" fmla="*/ 1902965 h 1930143"/>
                <a:gd name="connsiteX6" fmla="*/ 123751 w 1942444"/>
                <a:gd name="connsiteY6" fmla="*/ 1926317 h 1930143"/>
                <a:gd name="connsiteX7" fmla="*/ 0 w 1942444"/>
                <a:gd name="connsiteY7" fmla="*/ 1930143 h 1930143"/>
                <a:gd name="connsiteX8" fmla="*/ 991248 w 1942444"/>
                <a:gd name="connsiteY8" fmla="*/ 157666 h 1930143"/>
                <a:gd name="connsiteX9" fmla="*/ 989954 w 1942444"/>
                <a:gd name="connsiteY9" fmla="*/ 157666 h 1930143"/>
                <a:gd name="connsiteX10" fmla="*/ 197591 w 1942444"/>
                <a:gd name="connsiteY10" fmla="*/ 950369 h 1930143"/>
                <a:gd name="connsiteX11" fmla="*/ 350272 w 1942444"/>
                <a:gd name="connsiteY11" fmla="*/ 1418094 h 1930143"/>
                <a:gd name="connsiteX12" fmla="*/ 376823 w 1942444"/>
                <a:gd name="connsiteY12" fmla="*/ 1454500 h 1930143"/>
                <a:gd name="connsiteX13" fmla="*/ 242778 w 1942444"/>
                <a:gd name="connsiteY13" fmla="*/ 1764994 h 1930143"/>
                <a:gd name="connsiteX14" fmla="*/ 991304 w 1942444"/>
                <a:gd name="connsiteY14" fmla="*/ 1745412 h 1930143"/>
                <a:gd name="connsiteX15" fmla="*/ 1784831 w 1942444"/>
                <a:gd name="connsiteY15" fmla="*/ 951567 h 1930143"/>
                <a:gd name="connsiteX16" fmla="*/ 991360 w 1942444"/>
                <a:gd name="connsiteY16" fmla="*/ 157666 h 193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2444" h="1930143">
                  <a:moveTo>
                    <a:pt x="196821" y="1473576"/>
                  </a:moveTo>
                  <a:cubicBezTo>
                    <a:pt x="-92065" y="1035442"/>
                    <a:pt x="28806" y="446001"/>
                    <a:pt x="466795" y="157021"/>
                  </a:cubicBezTo>
                  <a:cubicBezTo>
                    <a:pt x="622053" y="54580"/>
                    <a:pt x="803961" y="-17"/>
                    <a:pt x="989954" y="0"/>
                  </a:cubicBezTo>
                  <a:lnTo>
                    <a:pt x="991360" y="0"/>
                  </a:lnTo>
                  <a:cubicBezTo>
                    <a:pt x="1515784" y="0"/>
                    <a:pt x="1942445" y="426858"/>
                    <a:pt x="1942445" y="951455"/>
                  </a:cubicBezTo>
                  <a:cubicBezTo>
                    <a:pt x="1942445" y="1476052"/>
                    <a:pt x="1515784" y="1902965"/>
                    <a:pt x="991304" y="1902965"/>
                  </a:cubicBezTo>
                  <a:cubicBezTo>
                    <a:pt x="875146" y="1902965"/>
                    <a:pt x="131233" y="1926092"/>
                    <a:pt x="123751" y="1926317"/>
                  </a:cubicBezTo>
                  <a:lnTo>
                    <a:pt x="0" y="1930143"/>
                  </a:lnTo>
                  <a:close/>
                  <a:moveTo>
                    <a:pt x="991248" y="157666"/>
                  </a:moveTo>
                  <a:lnTo>
                    <a:pt x="989954" y="157666"/>
                  </a:lnTo>
                  <a:cubicBezTo>
                    <a:pt x="552324" y="157687"/>
                    <a:pt x="197569" y="512591"/>
                    <a:pt x="197591" y="950369"/>
                  </a:cubicBezTo>
                  <a:cubicBezTo>
                    <a:pt x="197597" y="1118529"/>
                    <a:pt x="251069" y="1282334"/>
                    <a:pt x="350272" y="1418094"/>
                  </a:cubicBezTo>
                  <a:lnTo>
                    <a:pt x="376823" y="1454500"/>
                  </a:lnTo>
                  <a:lnTo>
                    <a:pt x="242778" y="1764994"/>
                  </a:lnTo>
                  <a:cubicBezTo>
                    <a:pt x="462155" y="1758354"/>
                    <a:pt x="901190" y="1745412"/>
                    <a:pt x="991304" y="1745412"/>
                  </a:cubicBezTo>
                  <a:cubicBezTo>
                    <a:pt x="1428877" y="1745412"/>
                    <a:pt x="1784831" y="1389285"/>
                    <a:pt x="1784831" y="951567"/>
                  </a:cubicBezTo>
                  <a:cubicBezTo>
                    <a:pt x="1784831" y="513850"/>
                    <a:pt x="1428708" y="157722"/>
                    <a:pt x="991360" y="157666"/>
                  </a:cubicBezTo>
                  <a:close/>
                </a:path>
              </a:pathLst>
            </a:custGeom>
            <a:noFill/>
            <a:ln w="12700" cap="flat">
              <a:solidFill>
                <a:srgbClr val="80CC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 b="1"/>
            </a:p>
          </p:txBody>
        </p:sp>
      </p:grpSp>
    </p:spTree>
    <p:extLst>
      <p:ext uri="{BB962C8B-B14F-4D97-AF65-F5344CB8AC3E}">
        <p14:creationId xmlns:p14="http://schemas.microsoft.com/office/powerpoint/2010/main" val="10079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EEE48-AE8B-FE49-B57D-29A946AF0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23</a:t>
            </a:fld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C9C6C-FD50-2046-87A1-3C390B0D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704" y="4550248"/>
            <a:ext cx="2698382" cy="17506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 Medium"/>
                <a:hlinkClick r:id="rId2"/>
              </a:rPr>
              <a:t>niebezpiecznik.pl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2"/>
                </a:solidFill>
                <a:hlinkClick r:id="rId3"/>
              </a:rPr>
              <a:t>sekurak.pl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FD133B-60EF-7746-81D0-1255B5524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Zaufana Trzecia Strona</a:t>
            </a:r>
            <a:endParaRPr lang="en-GB" dirty="0">
              <a:solidFill>
                <a:schemeClr val="tx2"/>
              </a:solidFill>
              <a:latin typeface="Montserrat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Kacper Szurek</a:t>
            </a:r>
            <a:r>
              <a:rPr lang="en-GB" dirty="0">
                <a:solidFill>
                  <a:schemeClr val="tx2"/>
                </a:solidFill>
                <a:latin typeface="Montserrat Medium"/>
              </a:rPr>
              <a:t> </a:t>
            </a:r>
            <a:endParaRPr lang="en-PL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Maciej Kofel</a:t>
            </a:r>
            <a:endParaRPr lang="en-GB" dirty="0">
              <a:solidFill>
                <a:schemeClr val="tx2"/>
              </a:solidFill>
              <a:latin typeface="Montserrat Medium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CF20BE-C8A1-E844-B787-E00C26E52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2"/>
                </a:solidFill>
                <a:hlinkClick r:id="rId7"/>
              </a:rPr>
              <a:t>OWASP Poland na meetup.com</a:t>
            </a:r>
            <a:endParaRPr lang="en-GB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hackeone.com</a:t>
            </a:r>
            <a:endParaRPr lang="en-P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57F9DF-3C4D-4A4B-8805-AAE940810B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2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2"/>
                </a:solidFill>
                <a:latin typeface="Montserrat Medium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2"/>
              </a:solidFill>
            </a:endParaRPr>
          </a:p>
        </p:txBody>
      </p:sp>
      <p:pic>
        <p:nvPicPr>
          <p:cNvPr id="18" name="Picture 18" descr="Person staring at numbers">
            <a:extLst>
              <a:ext uri="{FF2B5EF4-FFF2-40B4-BE49-F238E27FC236}">
                <a16:creationId xmlns:a16="http://schemas.microsoft.com/office/drawing/2014/main" id="{135DD1D2-3FB3-49DD-B837-71422EF8AC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/>
          <a:srcRect t="10043" b="10043"/>
          <a:stretch/>
        </p:blipFill>
        <p:spPr>
          <a:xfrm>
            <a:off x="7587253" y="657461"/>
            <a:ext cx="2826327" cy="169378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D8B13A-6773-224A-9FE0-7082046BFF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704" y="3450745"/>
            <a:ext cx="2301874" cy="995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D12129"/>
                </a:solidFill>
                <a:latin typeface="Montserrat"/>
                <a:ea typeface="Roboto Condensed Light"/>
              </a:rPr>
              <a:t>Strony</a:t>
            </a:r>
            <a:r>
              <a:rPr lang="en-US">
                <a:solidFill>
                  <a:srgbClr val="D12129"/>
                </a:solidFill>
                <a:latin typeface="Montserrat"/>
                <a:ea typeface="Roboto Condensed Light"/>
              </a:rPr>
              <a:t> </a:t>
            </a:r>
            <a:r>
              <a:rPr lang="en-US" err="1">
                <a:solidFill>
                  <a:srgbClr val="D12129"/>
                </a:solidFill>
                <a:latin typeface="Montserrat"/>
                <a:ea typeface="Roboto Condensed Light"/>
              </a:rPr>
              <a:t>internetowe</a:t>
            </a:r>
            <a:endParaRPr lang="en-US" err="1">
              <a:solidFill>
                <a:srgbClr val="D12129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06A9D-4B6C-6D44-898D-AC5975D515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06904" y="3593620"/>
            <a:ext cx="1960562" cy="995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D12129"/>
                </a:solidFill>
                <a:latin typeface="Montserrat"/>
                <a:ea typeface="Roboto Condensed Light"/>
              </a:rPr>
              <a:t>Kanały</a:t>
            </a:r>
            <a:r>
              <a:rPr lang="en-US">
                <a:solidFill>
                  <a:srgbClr val="D12129"/>
                </a:solidFill>
                <a:latin typeface="Montserrat"/>
                <a:ea typeface="Roboto Condensed Light"/>
              </a:rPr>
              <a:t> YT</a:t>
            </a:r>
            <a:endParaRPr lang="en-US">
              <a:solidFill>
                <a:srgbClr val="D12129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88F08A-5654-ED41-9F81-62F7F8668B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0904" y="3593620"/>
            <a:ext cx="1960562" cy="995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12129"/>
                </a:solidFill>
                <a:latin typeface="Montserrat"/>
                <a:ea typeface="Roboto Condensed Light"/>
              </a:rPr>
              <a:t>Inne</a:t>
            </a:r>
            <a:endParaRPr lang="en-US" err="1">
              <a:solidFill>
                <a:srgbClr val="D12129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2622A0-F930-5840-AF01-E436E0BCE9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44104" y="3450745"/>
            <a:ext cx="2174874" cy="995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D12129"/>
                </a:solidFill>
                <a:latin typeface="Montserrat"/>
                <a:ea typeface="Roboto Condensed Light"/>
              </a:rPr>
              <a:t>Wasze</a:t>
            </a:r>
            <a:r>
              <a:rPr lang="en-US">
                <a:solidFill>
                  <a:srgbClr val="D12129"/>
                </a:solidFill>
                <a:latin typeface="Montserrat"/>
                <a:ea typeface="Roboto Condensed Light"/>
              </a:rPr>
              <a:t> </a:t>
            </a:r>
            <a:r>
              <a:rPr lang="en-US" err="1">
                <a:solidFill>
                  <a:srgbClr val="D12129"/>
                </a:solidFill>
                <a:latin typeface="Montserrat"/>
                <a:ea typeface="Roboto Condensed Light"/>
              </a:rPr>
              <a:t>polecenia</a:t>
            </a:r>
            <a:endParaRPr lang="en-US" err="1">
              <a:solidFill>
                <a:srgbClr val="D12129"/>
              </a:solidFill>
              <a:latin typeface="Montserrat" pitchFamily="2" charset="77"/>
              <a:ea typeface="Roboto Condensed Light" panose="02000000000000000000" pitchFamily="2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00D3509-3E1A-3D46-922E-FAF90418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solidFill>
                  <a:srgbClr val="7CD1E6"/>
                </a:solidFill>
                <a:ea typeface="Open Sans ExtraBold"/>
                <a:cs typeface="Open Sans ExtraBold"/>
              </a:rPr>
              <a:t>Polecenia</a:t>
            </a:r>
            <a:endParaRPr lang="en-US" err="1">
              <a:solidFill>
                <a:srgbClr val="7CD1E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78E6AF-4626-6C42-95ED-91154972F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PL">
                <a:solidFill>
                  <a:srgbClr val="7CD1E6"/>
                </a:solidFill>
              </a:rPr>
              <a:t>W </a:t>
            </a:r>
            <a:r>
              <a:rPr lang="en-PL" err="1">
                <a:solidFill>
                  <a:srgbClr val="7CD1E6"/>
                </a:solidFill>
              </a:rPr>
              <a:t>temacie</a:t>
            </a:r>
            <a:r>
              <a:rPr lang="en-PL">
                <a:solidFill>
                  <a:srgbClr val="7CD1E6"/>
                </a:solidFill>
              </a:rPr>
              <a:t> cyberbezpieczeństwa</a:t>
            </a:r>
            <a:endParaRPr lang="en-US" err="1">
              <a:solidFill>
                <a:srgbClr val="7CD1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2399BDD-15AA-41F7-810E-3B2DD5D8FAA0}"/>
              </a:ext>
            </a:extLst>
          </p:cNvPr>
          <p:cNvSpPr/>
          <p:nvPr/>
        </p:nvSpPr>
        <p:spPr>
          <a:xfrm>
            <a:off x="2670175" y="1447800"/>
            <a:ext cx="9588499" cy="5325887"/>
          </a:xfrm>
          <a:prstGeom prst="rect">
            <a:avLst/>
          </a:prstGeom>
          <a:solidFill>
            <a:srgbClr val="C8C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5B53D-B273-40CA-8A94-D34442008F9E}"/>
              </a:ext>
            </a:extLst>
          </p:cNvPr>
          <p:cNvSpPr/>
          <p:nvPr/>
        </p:nvSpPr>
        <p:spPr>
          <a:xfrm>
            <a:off x="4379043" y="4571734"/>
            <a:ext cx="3422830" cy="12854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Omówienie OWASP Top 10</a:t>
            </a:r>
            <a:endParaRPr lang="pl-PL" sz="1400" b="1">
              <a:solidFill>
                <a:schemeClr val="tx2"/>
              </a:solidFill>
              <a:latin typeface="+mj-lt"/>
              <a:ea typeface="Roboto" charset="0"/>
              <a:cs typeface="Fira Sans"/>
            </a:endParaRP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Objaśnię, co się pod kryje pod każdym punktem, przytoczę przykłady i sposoby zabezpieczenia przed atakami</a:t>
            </a:r>
            <a:endParaRPr lang="pl-PL" sz="1400" dirty="0" err="1">
              <a:solidFill>
                <a:schemeClr val="tx2"/>
              </a:solidFill>
              <a:ea typeface="Microsoft YaHei"/>
              <a:cs typeface="Calibri"/>
            </a:endParaRPr>
          </a:p>
          <a:p>
            <a:pPr algn="ctr">
              <a:lnSpc>
                <a:spcPct val="130000"/>
              </a:lnSpc>
            </a:pPr>
            <a:r>
              <a:rPr lang="en-GB" sz="1400" dirty="0">
                <a:solidFill>
                  <a:schemeClr val="tx2"/>
                </a:solidFill>
                <a:latin typeface="Montserrat Medium"/>
              </a:rPr>
              <a:t>.</a:t>
            </a:r>
            <a:endParaRPr lang="en-US" sz="1400">
              <a:solidFill>
                <a:schemeClr val="tx2"/>
              </a:solidFill>
              <a:latin typeface="Montserrat Medium"/>
              <a:ea typeface="Roboto Condensed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32A11-162B-4ADB-8E14-5E24BA3205B3}"/>
              </a:ext>
            </a:extLst>
          </p:cNvPr>
          <p:cNvSpPr/>
          <p:nvPr/>
        </p:nvSpPr>
        <p:spPr>
          <a:xfrm>
            <a:off x="8026086" y="4571734"/>
            <a:ext cx="3475033" cy="10310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</a:rPr>
              <a:t>Podsumowanie i Q&amp;A</a:t>
            </a: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Podzielimy się wrażeniami z prezentacji, wspólnie znajdziemy odpowiedzi na ewentualne pytania</a:t>
            </a:r>
            <a:endParaRPr lang="pl-PL" sz="1400" dirty="0">
              <a:solidFill>
                <a:schemeClr val="tx2"/>
              </a:solidFill>
              <a:ea typeface="Microsoft YaHei"/>
              <a:cs typeface="Calibri" panose="020F0502020204030204"/>
            </a:endParaRPr>
          </a:p>
        </p:txBody>
      </p:sp>
      <p:pic>
        <p:nvPicPr>
          <p:cNvPr id="29" name="Picture Placeholder 7">
            <a:extLst>
              <a:ext uri="{FF2B5EF4-FFF2-40B4-BE49-F238E27FC236}">
                <a16:creationId xmlns:a16="http://schemas.microsoft.com/office/drawing/2014/main" id="{6741B655-D9A8-46C1-81E7-371A7D01E3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 r="391"/>
          <a:stretch/>
        </p:blipFill>
        <p:spPr>
          <a:xfrm>
            <a:off x="4576299" y="2147114"/>
            <a:ext cx="2149295" cy="2149295"/>
          </a:xfrm>
          <a:prstGeom prst="ellipse">
            <a:avLst/>
          </a:prstGeom>
        </p:spPr>
      </p:pic>
      <p:pic>
        <p:nvPicPr>
          <p:cNvPr id="30" name="Picture Placeholder 16">
            <a:extLst>
              <a:ext uri="{FF2B5EF4-FFF2-40B4-BE49-F238E27FC236}">
                <a16:creationId xmlns:a16="http://schemas.microsoft.com/office/drawing/2014/main" id="{63819BB7-5FF7-4DE8-B784-943EDB4FF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1892"/>
          <a:stretch/>
        </p:blipFill>
        <p:spPr>
          <a:xfrm>
            <a:off x="8337741" y="2147609"/>
            <a:ext cx="2149295" cy="2149295"/>
          </a:xfrm>
          <a:prstGeom prst="ellipse">
            <a:avLst/>
          </a:prstGeom>
        </p:spPr>
      </p:pic>
      <p:pic>
        <p:nvPicPr>
          <p:cNvPr id="31" name="Picture Placeholder 9">
            <a:extLst>
              <a:ext uri="{FF2B5EF4-FFF2-40B4-BE49-F238E27FC236}">
                <a16:creationId xmlns:a16="http://schemas.microsoft.com/office/drawing/2014/main" id="{3AE306B1-1358-4F57-89DD-81C8D5AAE9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8805" r="48590"/>
          <a:stretch/>
        </p:blipFill>
        <p:spPr>
          <a:xfrm>
            <a:off x="840526" y="2122239"/>
            <a:ext cx="2115305" cy="211530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32A9AC9-69C5-4AC7-94B8-2DA7DC52CC5E}"/>
              </a:ext>
            </a:extLst>
          </p:cNvPr>
          <p:cNvSpPr/>
          <p:nvPr/>
        </p:nvSpPr>
        <p:spPr>
          <a:xfrm>
            <a:off x="743083" y="4587033"/>
            <a:ext cx="3422830" cy="8156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 </a:t>
            </a:r>
            <a:r>
              <a:rPr lang="en-US" sz="1400" b="1" err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organizacji</a:t>
            </a:r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 OWASP</a:t>
            </a:r>
            <a:endParaRPr lang="en-US" sz="1400" b="1">
              <a:solidFill>
                <a:schemeClr val="tx2"/>
              </a:solidFill>
              <a:latin typeface="Calibri Light"/>
              <a:ea typeface="Roboto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pl-PL" sz="1400">
                <a:solidFill>
                  <a:schemeClr val="tx2"/>
                </a:solidFill>
                <a:latin typeface="Calibri"/>
                <a:ea typeface="Microsoft YaHei"/>
                <a:cs typeface="Calibri"/>
                <a:sym typeface="Roboto" charset="0"/>
              </a:rPr>
              <a:t>Zdefiniuję czym</a:t>
            </a:r>
            <a:r>
              <a:rPr lang="pl-PL" sz="1400">
                <a:solidFill>
                  <a:schemeClr val="tx2"/>
                </a:solidFill>
                <a:ea typeface="Microsoft YaHei"/>
              </a:rPr>
              <a:t> jest OWASP i jakie ma znaczenie w świecie IT</a:t>
            </a:r>
            <a:endParaRPr lang="pl-PL" sz="1400">
              <a:solidFill>
                <a:schemeClr val="tx2"/>
              </a:solidFill>
              <a:ea typeface="Microsoft YaHei"/>
              <a:cs typeface="Fira Sans"/>
            </a:endParaRPr>
          </a:p>
        </p:txBody>
      </p:sp>
      <p:sp>
        <p:nvSpPr>
          <p:cNvPr id="22" name="!!Title">
            <a:extLst>
              <a:ext uri="{FF2B5EF4-FFF2-40B4-BE49-F238E27FC236}">
                <a16:creationId xmlns:a16="http://schemas.microsoft.com/office/drawing/2014/main" id="{86885A57-75B8-4E86-950E-CF812CA39ABB}"/>
              </a:ext>
            </a:extLst>
          </p:cNvPr>
          <p:cNvSpPr txBox="1">
            <a:spLocks/>
          </p:cNvSpPr>
          <p:nvPr/>
        </p:nvSpPr>
        <p:spPr>
          <a:xfrm>
            <a:off x="9575411" y="817975"/>
            <a:ext cx="2166494" cy="593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3200" b="1" i="0" kern="1200" dirty="0">
                <a:solidFill>
                  <a:srgbClr val="234788"/>
                </a:solidFill>
                <a:latin typeface="Montserrat SemiBold" pitchFamily="2" charset="77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>
                <a:solidFill>
                  <a:srgbClr val="0F2638"/>
                </a:solidFill>
                <a:latin typeface="Montserrat SemiBold"/>
                <a:ea typeface="Open Sans ExtraBold"/>
                <a:cs typeface="Open Sans ExtraBold"/>
              </a:rPr>
              <a:t>Agenda</a:t>
            </a:r>
            <a:endParaRPr lang="en-US">
              <a:solidFill>
                <a:srgbClr val="0F2638"/>
              </a:solidFill>
            </a:endParaRPr>
          </a:p>
        </p:txBody>
      </p:sp>
      <p:pic>
        <p:nvPicPr>
          <p:cNvPr id="2" name="!!Arrow" descr="Cursor outline">
            <a:extLst>
              <a:ext uri="{FF2B5EF4-FFF2-40B4-BE49-F238E27FC236}">
                <a16:creationId xmlns:a16="http://schemas.microsoft.com/office/drawing/2014/main" id="{8ED0E48A-1452-4A42-B522-46B648E10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860000">
            <a:off x="6845300" y="39004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2399BDD-15AA-41F7-810E-3B2DD5D8FAA0}"/>
              </a:ext>
            </a:extLst>
          </p:cNvPr>
          <p:cNvSpPr/>
          <p:nvPr/>
        </p:nvSpPr>
        <p:spPr>
          <a:xfrm>
            <a:off x="2670175" y="1447800"/>
            <a:ext cx="9588499" cy="5275645"/>
          </a:xfrm>
          <a:prstGeom prst="rect">
            <a:avLst/>
          </a:prstGeom>
          <a:solidFill>
            <a:srgbClr val="C8C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5B53D-B273-40CA-8A94-D34442008F9E}"/>
              </a:ext>
            </a:extLst>
          </p:cNvPr>
          <p:cNvSpPr/>
          <p:nvPr/>
        </p:nvSpPr>
        <p:spPr>
          <a:xfrm>
            <a:off x="4379043" y="4571734"/>
            <a:ext cx="3422830" cy="12854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Omówienie OWASP Top 10</a:t>
            </a:r>
            <a:endParaRPr lang="pl-PL" sz="1400" b="1" dirty="0">
              <a:solidFill>
                <a:schemeClr val="tx2"/>
              </a:solidFill>
              <a:latin typeface="+mj-lt"/>
              <a:ea typeface="Roboto" charset="0"/>
              <a:cs typeface="Fira Sans"/>
            </a:endParaRP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Objaśnię, co się pod kryje pod każdym punktem, przytoczę przykłady i sposoby zabezpieczenia przed atakami</a:t>
            </a:r>
            <a:endParaRPr lang="pl-PL" sz="1400" dirty="0" err="1">
              <a:solidFill>
                <a:schemeClr val="tx2"/>
              </a:solidFill>
              <a:ea typeface="Microsoft YaHei"/>
              <a:cs typeface="Calibri"/>
            </a:endParaRPr>
          </a:p>
          <a:p>
            <a:pPr algn="ctr">
              <a:lnSpc>
                <a:spcPct val="130000"/>
              </a:lnSpc>
            </a:pPr>
            <a:r>
              <a:rPr lang="en-GB" sz="1400" dirty="0">
                <a:solidFill>
                  <a:schemeClr val="tx2"/>
                </a:solidFill>
                <a:latin typeface="Montserrat Medium"/>
              </a:rPr>
              <a:t>.</a:t>
            </a:r>
            <a:endParaRPr lang="en-US" sz="1400" dirty="0">
              <a:solidFill>
                <a:schemeClr val="tx2"/>
              </a:solidFill>
              <a:latin typeface="Montserrat Medium"/>
              <a:ea typeface="Roboto Condensed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32A11-162B-4ADB-8E14-5E24BA3205B3}"/>
              </a:ext>
            </a:extLst>
          </p:cNvPr>
          <p:cNvSpPr/>
          <p:nvPr/>
        </p:nvSpPr>
        <p:spPr>
          <a:xfrm>
            <a:off x="8026086" y="4571734"/>
            <a:ext cx="3475033" cy="10310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+mj-lt"/>
                <a:ea typeface="Roboto"/>
                <a:cs typeface="Fira Sans"/>
              </a:rPr>
              <a:t>Podsumowanie i Q&amp;A</a:t>
            </a:r>
          </a:p>
          <a:p>
            <a:pPr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ea typeface="Microsoft YaHei"/>
              </a:rPr>
              <a:t>Podzielimy się wrażeniami z prezentacji, wspólnie znajdziemy odpowiedzi na ewentualne pytania</a:t>
            </a:r>
            <a:endParaRPr lang="pl-PL" sz="1400">
              <a:solidFill>
                <a:schemeClr val="tx2"/>
              </a:solidFill>
              <a:ea typeface="Microsoft YaHei"/>
              <a:cs typeface="Calibri" panose="020F0502020204030204"/>
            </a:endParaRPr>
          </a:p>
        </p:txBody>
      </p:sp>
      <p:pic>
        <p:nvPicPr>
          <p:cNvPr id="29" name="Picture Placeholder 7">
            <a:extLst>
              <a:ext uri="{FF2B5EF4-FFF2-40B4-BE49-F238E27FC236}">
                <a16:creationId xmlns:a16="http://schemas.microsoft.com/office/drawing/2014/main" id="{6741B655-D9A8-46C1-81E7-371A7D01E3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 r="391"/>
          <a:stretch/>
        </p:blipFill>
        <p:spPr>
          <a:xfrm>
            <a:off x="4576299" y="2147114"/>
            <a:ext cx="2149295" cy="2149295"/>
          </a:xfrm>
          <a:prstGeom prst="ellipse">
            <a:avLst/>
          </a:prstGeom>
        </p:spPr>
      </p:pic>
      <p:pic>
        <p:nvPicPr>
          <p:cNvPr id="30" name="Picture Placeholder 16">
            <a:extLst>
              <a:ext uri="{FF2B5EF4-FFF2-40B4-BE49-F238E27FC236}">
                <a16:creationId xmlns:a16="http://schemas.microsoft.com/office/drawing/2014/main" id="{63819BB7-5FF7-4DE8-B784-943EDB4FF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1892"/>
          <a:stretch/>
        </p:blipFill>
        <p:spPr>
          <a:xfrm>
            <a:off x="8337741" y="2147609"/>
            <a:ext cx="2149295" cy="2149295"/>
          </a:xfrm>
          <a:prstGeom prst="ellipse">
            <a:avLst/>
          </a:prstGeom>
        </p:spPr>
      </p:pic>
      <p:pic>
        <p:nvPicPr>
          <p:cNvPr id="31" name="Picture Placeholder 9">
            <a:extLst>
              <a:ext uri="{FF2B5EF4-FFF2-40B4-BE49-F238E27FC236}">
                <a16:creationId xmlns:a16="http://schemas.microsoft.com/office/drawing/2014/main" id="{3AE306B1-1358-4F57-89DD-81C8D5AAE9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8805" r="48590"/>
          <a:stretch/>
        </p:blipFill>
        <p:spPr>
          <a:xfrm>
            <a:off x="840526" y="2122239"/>
            <a:ext cx="2115305" cy="211530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32A9AC9-69C5-4AC7-94B8-2DA7DC52CC5E}"/>
              </a:ext>
            </a:extLst>
          </p:cNvPr>
          <p:cNvSpPr/>
          <p:nvPr/>
        </p:nvSpPr>
        <p:spPr>
          <a:xfrm>
            <a:off x="743083" y="4587033"/>
            <a:ext cx="3422830" cy="8156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 </a:t>
            </a:r>
            <a:r>
              <a:rPr lang="en-US" sz="1400" b="1" err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organizacji</a:t>
            </a:r>
            <a:r>
              <a:rPr lang="en-US" sz="1400" b="1">
                <a:solidFill>
                  <a:schemeClr val="tx2"/>
                </a:solidFill>
                <a:latin typeface="+mj-lt"/>
                <a:ea typeface="Roboto"/>
                <a:cs typeface="Fira Sans"/>
                <a:sym typeface="Roboto" charset="0"/>
              </a:rPr>
              <a:t> OWASP</a:t>
            </a:r>
            <a:endParaRPr lang="en-US" sz="1400" b="1">
              <a:solidFill>
                <a:schemeClr val="tx2"/>
              </a:solidFill>
              <a:latin typeface="Calibri Light"/>
              <a:ea typeface="Roboto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pl-PL" sz="1400">
                <a:solidFill>
                  <a:schemeClr val="tx2"/>
                </a:solidFill>
                <a:latin typeface="Calibri"/>
                <a:ea typeface="Microsoft YaHei"/>
                <a:cs typeface="Calibri"/>
                <a:sym typeface="Roboto" charset="0"/>
              </a:rPr>
              <a:t>Zdefiniuję czym</a:t>
            </a:r>
            <a:r>
              <a:rPr lang="pl-PL" sz="1400">
                <a:solidFill>
                  <a:schemeClr val="tx2"/>
                </a:solidFill>
                <a:ea typeface="Microsoft YaHei"/>
              </a:rPr>
              <a:t> jest OWASP i jakie ma znaczenie w świecie IT</a:t>
            </a:r>
            <a:endParaRPr lang="pl-PL" sz="1400">
              <a:solidFill>
                <a:schemeClr val="tx2"/>
              </a:solidFill>
              <a:ea typeface="Microsoft YaHei"/>
              <a:cs typeface="Fira Sans"/>
            </a:endParaRPr>
          </a:p>
        </p:txBody>
      </p:sp>
      <p:sp>
        <p:nvSpPr>
          <p:cNvPr id="22" name="!!Title">
            <a:extLst>
              <a:ext uri="{FF2B5EF4-FFF2-40B4-BE49-F238E27FC236}">
                <a16:creationId xmlns:a16="http://schemas.microsoft.com/office/drawing/2014/main" id="{86885A57-75B8-4E86-950E-CF812CA39ABB}"/>
              </a:ext>
            </a:extLst>
          </p:cNvPr>
          <p:cNvSpPr txBox="1">
            <a:spLocks/>
          </p:cNvSpPr>
          <p:nvPr/>
        </p:nvSpPr>
        <p:spPr>
          <a:xfrm>
            <a:off x="9575411" y="817975"/>
            <a:ext cx="2166494" cy="593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3200" b="1" i="0" kern="1200" dirty="0">
                <a:solidFill>
                  <a:srgbClr val="234788"/>
                </a:solidFill>
                <a:latin typeface="Montserrat SemiBold" pitchFamily="2" charset="77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>
                <a:solidFill>
                  <a:srgbClr val="0F2638"/>
                </a:solidFill>
                <a:latin typeface="Montserrat SemiBold"/>
                <a:ea typeface="Open Sans ExtraBold"/>
                <a:cs typeface="Open Sans ExtraBold"/>
              </a:rPr>
              <a:t>Agenda</a:t>
            </a:r>
            <a:endParaRPr lang="en-US">
              <a:solidFill>
                <a:srgbClr val="0F2638"/>
              </a:solidFill>
            </a:endParaRPr>
          </a:p>
        </p:txBody>
      </p:sp>
      <p:pic>
        <p:nvPicPr>
          <p:cNvPr id="2" name="!!Arrow" descr="Cursor outline">
            <a:extLst>
              <a:ext uri="{FF2B5EF4-FFF2-40B4-BE49-F238E27FC236}">
                <a16:creationId xmlns:a16="http://schemas.microsoft.com/office/drawing/2014/main" id="{8ED0E48A-1452-4A42-B522-46B648E10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60000">
            <a:off x="9766300" y="5376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2399BDD-15AA-41F7-810E-3B2DD5D8FAA0}"/>
              </a:ext>
            </a:extLst>
          </p:cNvPr>
          <p:cNvSpPr/>
          <p:nvPr/>
        </p:nvSpPr>
        <p:spPr>
          <a:xfrm>
            <a:off x="2670175" y="1447800"/>
            <a:ext cx="9588499" cy="5024437"/>
          </a:xfrm>
          <a:prstGeom prst="rect">
            <a:avLst/>
          </a:prstGeom>
          <a:solidFill>
            <a:srgbClr val="C8C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6885A57-75B8-4E86-950E-CF812CA39ABB}"/>
              </a:ext>
            </a:extLst>
          </p:cNvPr>
          <p:cNvSpPr txBox="1">
            <a:spLocks/>
          </p:cNvSpPr>
          <p:nvPr/>
        </p:nvSpPr>
        <p:spPr>
          <a:xfrm>
            <a:off x="4567983" y="3782238"/>
            <a:ext cx="2794515" cy="593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3200" b="1" i="0" kern="1200" dirty="0">
                <a:solidFill>
                  <a:srgbClr val="234788"/>
                </a:solidFill>
                <a:latin typeface="Montserrat SemiBold" pitchFamily="2" charset="77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>
                <a:solidFill>
                  <a:srgbClr val="0F2638"/>
                </a:solidFill>
                <a:latin typeface="Montserrat SemiBold"/>
                <a:ea typeface="Open Sans ExtraBold"/>
                <a:cs typeface="Open Sans ExtraBold"/>
              </a:rPr>
              <a:t>Disclaimer</a:t>
            </a:r>
            <a:endParaRPr lang="en-US">
              <a:solidFill>
                <a:srgbClr val="0F2638"/>
              </a:solidFill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8ED78CD2-F50D-49AF-912F-CDB1E7DD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3" y="1027443"/>
            <a:ext cx="3061398" cy="3053024"/>
          </a:xfrm>
          <a:prstGeom prst="rect">
            <a:avLst/>
          </a:prstGeom>
        </p:spPr>
      </p:pic>
      <p:sp>
        <p:nvSpPr>
          <p:cNvPr id="4" name="Rengle 3">
            <a:extLst>
              <a:ext uri="{FF2B5EF4-FFF2-40B4-BE49-F238E27FC236}">
                <a16:creationId xmlns:a16="http://schemas.microsoft.com/office/drawing/2014/main" id="{F1979B23-7FD7-49A1-9A60-0AEFE09CD2D3}"/>
              </a:ext>
            </a:extLst>
          </p:cNvPr>
          <p:cNvSpPr/>
          <p:nvPr/>
        </p:nvSpPr>
        <p:spPr>
          <a:xfrm>
            <a:off x="1957757" y="4487474"/>
            <a:ext cx="8488874" cy="10310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l-PL" sz="1400" b="1" dirty="0">
                <a:solidFill>
                  <a:schemeClr val="tx2"/>
                </a:solidFill>
                <a:latin typeface="Montserrat SemiBold"/>
                <a:ea typeface="Roboto"/>
                <a:cs typeface="Fira Sans"/>
                <a:sym typeface="Roboto" charset="0"/>
              </a:rPr>
              <a:t>Stosuję uproszczenia</a:t>
            </a:r>
            <a:endParaRPr lang="pl-PL" sz="1400" b="1" dirty="0">
              <a:solidFill>
                <a:schemeClr val="tx2"/>
              </a:solidFill>
              <a:latin typeface="Montserrat SemiBold"/>
              <a:ea typeface="Roboto" charset="0"/>
              <a:cs typeface="Fira Sans"/>
            </a:endParaRPr>
          </a:p>
          <a:p>
            <a:pPr algn="just">
              <a:spcBef>
                <a:spcPts val="600"/>
              </a:spcBef>
            </a:pPr>
            <a:r>
              <a:rPr lang="pl-PL" sz="1400" dirty="0">
                <a:solidFill>
                  <a:schemeClr val="tx2"/>
                </a:solidFill>
                <a:latin typeface="Montserrat Medium"/>
                <a:ea typeface="Microsoft YaHei"/>
              </a:rPr>
              <a:t>Temat prezentacji jest obszerny i żeby przedstawić Wam go w tak krótkim czasie, podczas spotkania ominę niektóre aspekty OWASP Top 10 i nie będę się zagłębiać się w bardziej zaawansowany, techniczny </a:t>
            </a:r>
            <a:r>
              <a:rPr lang="pl-PL" sz="1400" dirty="0" err="1">
                <a:solidFill>
                  <a:schemeClr val="tx2"/>
                </a:solidFill>
                <a:latin typeface="Montserrat Medium"/>
                <a:ea typeface="Microsoft YaHei"/>
              </a:rPr>
              <a:t>background</a:t>
            </a:r>
            <a:r>
              <a:rPr lang="pl-PL" sz="1400" dirty="0">
                <a:solidFill>
                  <a:schemeClr val="tx2"/>
                </a:solidFill>
                <a:latin typeface="Montserrat Medium"/>
                <a:ea typeface="Microsoft YaHei"/>
              </a:rPr>
              <a:t> </a:t>
            </a:r>
            <a:r>
              <a:rPr lang="pl-PL" sz="1400" dirty="0" err="1">
                <a:solidFill>
                  <a:schemeClr val="tx2"/>
                </a:solidFill>
                <a:latin typeface="Montserrat Medium"/>
                <a:ea typeface="Microsoft YaHei"/>
              </a:rPr>
              <a:t>ryzyk</a:t>
            </a:r>
            <a:r>
              <a:rPr lang="pl-PL" sz="1400" dirty="0">
                <a:solidFill>
                  <a:schemeClr val="tx2"/>
                </a:solidFill>
                <a:latin typeface="Montserrat Medium"/>
                <a:ea typeface="Microsoft YaHei"/>
              </a:rPr>
              <a:t> bezpieczeństwa.</a:t>
            </a:r>
            <a:endParaRPr lang="pl-PL" sz="1400" dirty="0" err="1">
              <a:solidFill>
                <a:schemeClr val="tx2"/>
              </a:solidFill>
              <a:latin typeface="Montserrat Medium"/>
              <a:ea typeface="Microsoft YaHei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ABAF60-409E-40FE-A1D1-45901C791322}"/>
              </a:ext>
            </a:extLst>
          </p:cNvPr>
          <p:cNvSpPr/>
          <p:nvPr/>
        </p:nvSpPr>
        <p:spPr>
          <a:xfrm rot="540000">
            <a:off x="4588182" y="1876455"/>
            <a:ext cx="2492373" cy="555625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/>
                </a:solidFill>
                <a:latin typeface="Montserrat SemiBold"/>
                <a:cs typeface="Calibri"/>
              </a:rPr>
              <a:t>Nie będziemy też </a:t>
            </a:r>
            <a:r>
              <a:rPr lang="pl-PL" err="1">
                <a:solidFill>
                  <a:schemeClr val="bg1"/>
                </a:solidFill>
                <a:latin typeface="Montserrat SemiBold"/>
                <a:cs typeface="Calibri"/>
              </a:rPr>
              <a:t>hackować</a:t>
            </a:r>
            <a:r>
              <a:rPr lang="pl-PL">
                <a:solidFill>
                  <a:schemeClr val="bg1"/>
                </a:solidFill>
                <a:latin typeface="Montserrat SemiBold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51820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F73841-916B-4A05-81D3-5E42B9381311}"/>
              </a:ext>
            </a:extLst>
          </p:cNvPr>
          <p:cNvSpPr/>
          <p:nvPr/>
        </p:nvSpPr>
        <p:spPr>
          <a:xfrm>
            <a:off x="-88761" y="-59453"/>
            <a:ext cx="12392966" cy="7000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3D6C-E6DD-F840-9EC5-4FD4291BD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6</a:t>
            </a:fld>
            <a:endParaRPr lang="en-PL"/>
          </a:p>
        </p:txBody>
      </p:sp>
      <p:sp>
        <p:nvSpPr>
          <p:cNvPr id="3" name="!!Title2">
            <a:extLst>
              <a:ext uri="{FF2B5EF4-FFF2-40B4-BE49-F238E27FC236}">
                <a16:creationId xmlns:a16="http://schemas.microsoft.com/office/drawing/2014/main" id="{8659F7A2-CA7F-9140-B134-4158BDFF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462" y="347021"/>
            <a:ext cx="5574621" cy="5939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>
                <a:ea typeface="Open Sans ExtraBold"/>
                <a:cs typeface="Open Sans ExtraBold"/>
              </a:rPr>
              <a:t>Organizacja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404E5-EF4D-E844-A6AF-909EEE25C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2275" y="1806114"/>
            <a:ext cx="8748395" cy="59390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Open Web Application Security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3AA51-FE51-924C-A684-7ECD19B1AEAF}"/>
              </a:ext>
            </a:extLst>
          </p:cNvPr>
          <p:cNvSpPr/>
          <p:nvPr/>
        </p:nvSpPr>
        <p:spPr>
          <a:xfrm>
            <a:off x="1350736" y="2861492"/>
            <a:ext cx="3667354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>
                <a:solidFill>
                  <a:srgbClr val="C00000"/>
                </a:solidFill>
                <a:latin typeface="+mj-lt"/>
              </a:rPr>
              <a:t>Społeczność </a:t>
            </a:r>
          </a:p>
          <a:p>
            <a:endParaRPr lang="pl-PL" sz="1400" b="1">
              <a:solidFill>
                <a:srgbClr val="C00000"/>
              </a:solidFill>
              <a:latin typeface="+mj-lt"/>
            </a:endParaRPr>
          </a:p>
          <a:p>
            <a:pPr marL="285750" indent="-285750">
              <a:buFont typeface="Wingdings"/>
              <a:buChar char="Ø"/>
            </a:pPr>
            <a:r>
              <a:rPr lang="pl-PL" sz="1400">
                <a:solidFill>
                  <a:schemeClr val="bg1"/>
                </a:solidFill>
              </a:rPr>
              <a:t>247 oddziałów</a:t>
            </a:r>
          </a:p>
          <a:p>
            <a:pPr marL="285750" indent="-285750">
              <a:buFont typeface="Wingdings"/>
              <a:buChar char="Ø"/>
            </a:pPr>
            <a:r>
              <a:rPr lang="pl-PL" sz="1400">
                <a:solidFill>
                  <a:schemeClr val="bg1"/>
                </a:solidFill>
              </a:rPr>
              <a:t>Specjaliści ds. Bezpieczeństwa aplikacji na całym świecie</a:t>
            </a:r>
          </a:p>
          <a:p>
            <a:pPr marL="285750" indent="-285750">
              <a:buFont typeface="Wingdings"/>
              <a:buChar char="Ø"/>
            </a:pPr>
            <a:r>
              <a:rPr lang="pl-PL" sz="1400">
                <a:solidFill>
                  <a:schemeClr val="bg1"/>
                </a:solidFill>
              </a:rPr>
              <a:t>Wykłady </a:t>
            </a:r>
            <a:r>
              <a:rPr lang="pl-PL" sz="1400">
                <a:solidFill>
                  <a:schemeClr val="bg1"/>
                </a:solidFill>
                <a:ea typeface="+mn-lt"/>
                <a:cs typeface="+mn-lt"/>
              </a:rPr>
              <a:t>i konferencje</a:t>
            </a:r>
            <a:r>
              <a:rPr lang="pl-PL" sz="1400">
                <a:solidFill>
                  <a:schemeClr val="bg1"/>
                </a:solidFill>
              </a:rPr>
              <a:t> o bezpieczeństwie</a:t>
            </a:r>
          </a:p>
          <a:p>
            <a:pPr marL="285750" indent="-285750">
              <a:buFont typeface="Wingdings"/>
              <a:buChar char="Ø"/>
            </a:pPr>
            <a:endParaRPr lang="pl-PL" sz="140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pl-PL" sz="14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34F31-8A67-7947-ADBB-93EF3B534E39}"/>
              </a:ext>
            </a:extLst>
          </p:cNvPr>
          <p:cNvSpPr/>
          <p:nvPr/>
        </p:nvSpPr>
        <p:spPr>
          <a:xfrm>
            <a:off x="6641059" y="2859524"/>
            <a:ext cx="3288361" cy="28931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b="1">
                <a:solidFill>
                  <a:srgbClr val="C00000"/>
                </a:solidFill>
                <a:latin typeface="+mj-lt"/>
              </a:rPr>
              <a:t>Projekty </a:t>
            </a:r>
            <a:endParaRPr lang="pl-PL" sz="1400">
              <a:solidFill>
                <a:srgbClr val="FFFFFF"/>
              </a:solidFill>
              <a:latin typeface="Montserrat Light"/>
            </a:endParaRPr>
          </a:p>
          <a:p>
            <a:endParaRPr lang="pl-PL" sz="1400" b="1"/>
          </a:p>
          <a:p>
            <a:pPr marL="285750" indent="-285750">
              <a:buFont typeface="Wingdings"/>
              <a:buChar char="Ø"/>
            </a:pPr>
            <a:r>
              <a:rPr lang="pl-PL" sz="1400" b="1">
                <a:solidFill>
                  <a:schemeClr val="bg1"/>
                </a:solidFill>
              </a:rPr>
              <a:t>Top 10</a:t>
            </a:r>
            <a:r>
              <a:rPr lang="pl-PL" sz="1400">
                <a:solidFill>
                  <a:schemeClr val="bg1"/>
                </a:solidFill>
              </a:rPr>
              <a:t> – lista luk w aplikacjach webowych</a:t>
            </a:r>
          </a:p>
          <a:p>
            <a:pPr marL="285750" indent="-285750">
              <a:buFont typeface="Wingdings"/>
              <a:buChar char="Ø"/>
            </a:pPr>
            <a:r>
              <a:rPr lang="pl-PL" sz="1400" err="1">
                <a:solidFill>
                  <a:schemeClr val="bg1"/>
                </a:solidFill>
              </a:rPr>
              <a:t>Juice</a:t>
            </a:r>
            <a:r>
              <a:rPr lang="pl-PL" sz="1400">
                <a:solidFill>
                  <a:schemeClr val="bg1"/>
                </a:solidFill>
              </a:rPr>
              <a:t> Shop – specjalnie </a:t>
            </a:r>
            <a:r>
              <a:rPr lang="pl-PL" sz="1400" err="1">
                <a:solidFill>
                  <a:schemeClr val="bg1"/>
                </a:solidFill>
              </a:rPr>
              <a:t>zbugowana</a:t>
            </a:r>
            <a:r>
              <a:rPr lang="pl-PL" sz="1400">
                <a:solidFill>
                  <a:schemeClr val="bg1"/>
                </a:solidFill>
              </a:rPr>
              <a:t> strona do praktyki testowania podatności</a:t>
            </a:r>
          </a:p>
          <a:p>
            <a:pPr marL="285750" indent="-285750">
              <a:buFont typeface="Wingdings"/>
              <a:buChar char="Ø"/>
            </a:pPr>
            <a:r>
              <a:rPr lang="pl-PL" sz="1400">
                <a:solidFill>
                  <a:schemeClr val="bg1"/>
                </a:solidFill>
              </a:rPr>
              <a:t>ZAP (</a:t>
            </a:r>
            <a:r>
              <a:rPr lang="pl-PL" sz="1400" err="1">
                <a:solidFill>
                  <a:schemeClr val="bg1"/>
                </a:solidFill>
              </a:rPr>
              <a:t>Zed</a:t>
            </a:r>
            <a:r>
              <a:rPr lang="pl-PL" sz="1400">
                <a:solidFill>
                  <a:schemeClr val="bg1"/>
                </a:solidFill>
              </a:rPr>
              <a:t> Attack Proxy) - skaner bezpieczeństwa</a:t>
            </a:r>
          </a:p>
          <a:p>
            <a:pPr marL="285750" indent="-285750">
              <a:buFont typeface="Wingdings"/>
              <a:buChar char="Ø"/>
            </a:pPr>
            <a:r>
              <a:rPr lang="pl-PL" sz="1400">
                <a:solidFill>
                  <a:schemeClr val="bg1"/>
                </a:solidFill>
              </a:rPr>
              <a:t>Test </a:t>
            </a:r>
            <a:r>
              <a:rPr lang="pl-PL" sz="1400" err="1">
                <a:solidFill>
                  <a:schemeClr val="bg1"/>
                </a:solidFill>
              </a:rPr>
              <a:t>guidy</a:t>
            </a:r>
            <a:r>
              <a:rPr lang="pl-PL" sz="1400">
                <a:solidFill>
                  <a:schemeClr val="bg1"/>
                </a:solidFill>
              </a:rPr>
              <a:t>, książki, poradniki i inne dokumenty</a:t>
            </a:r>
            <a:br>
              <a:rPr lang="pl-PL" sz="1400" b="1"/>
            </a:br>
            <a:br>
              <a:rPr lang="pl-PL" sz="1400" b="1"/>
            </a:br>
            <a:endParaRPr lang="pl-PL" sz="1400">
              <a:solidFill>
                <a:schemeClr val="bg1"/>
              </a:solidFill>
            </a:endParaRP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7423DEC-569F-455E-B3B0-A2EB2CF5CFCB}"/>
              </a:ext>
            </a:extLst>
          </p:cNvPr>
          <p:cNvGrpSpPr/>
          <p:nvPr/>
        </p:nvGrpSpPr>
        <p:grpSpPr>
          <a:xfrm>
            <a:off x="3103852" y="2803261"/>
            <a:ext cx="341312" cy="306387"/>
            <a:chOff x="9235129" y="2155326"/>
            <a:chExt cx="341312" cy="306387"/>
          </a:xfrm>
        </p:grpSpPr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A8A4E6D5-EC51-4FA6-B753-DD3D2E110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5129" y="2155326"/>
              <a:ext cx="290512" cy="273050"/>
            </a:xfrm>
            <a:custGeom>
              <a:avLst/>
              <a:gdLst>
                <a:gd name="T0" fmla="*/ 10 w 152"/>
                <a:gd name="T1" fmla="*/ 143 h 143"/>
                <a:gd name="T2" fmla="*/ 10 w 152"/>
                <a:gd name="T3" fmla="*/ 132 h 143"/>
                <a:gd name="T4" fmla="*/ 12 w 152"/>
                <a:gd name="T5" fmla="*/ 131 h 143"/>
                <a:gd name="T6" fmla="*/ 27 w 152"/>
                <a:gd name="T7" fmla="*/ 112 h 143"/>
                <a:gd name="T8" fmla="*/ 27 w 152"/>
                <a:gd name="T9" fmla="*/ 110 h 143"/>
                <a:gd name="T10" fmla="*/ 0 w 152"/>
                <a:gd name="T11" fmla="*/ 62 h 143"/>
                <a:gd name="T12" fmla="*/ 76 w 152"/>
                <a:gd name="T13" fmla="*/ 0 h 143"/>
                <a:gd name="T14" fmla="*/ 152 w 152"/>
                <a:gd name="T15" fmla="*/ 62 h 143"/>
                <a:gd name="T16" fmla="*/ 76 w 152"/>
                <a:gd name="T17" fmla="*/ 125 h 143"/>
                <a:gd name="T18" fmla="*/ 66 w 152"/>
                <a:gd name="T19" fmla="*/ 124 h 143"/>
                <a:gd name="T20" fmla="*/ 14 w 152"/>
                <a:gd name="T21" fmla="*/ 142 h 143"/>
                <a:gd name="T22" fmla="*/ 10 w 152"/>
                <a:gd name="T23" fmla="*/ 143 h 143"/>
                <a:gd name="T24" fmla="*/ 76 w 152"/>
                <a:gd name="T25" fmla="*/ 8 h 143"/>
                <a:gd name="T26" fmla="*/ 8 w 152"/>
                <a:gd name="T27" fmla="*/ 62 h 143"/>
                <a:gd name="T28" fmla="*/ 33 w 152"/>
                <a:gd name="T29" fmla="*/ 104 h 143"/>
                <a:gd name="T30" fmla="*/ 35 w 152"/>
                <a:gd name="T31" fmla="*/ 105 h 143"/>
                <a:gd name="T32" fmla="*/ 35 w 152"/>
                <a:gd name="T33" fmla="*/ 107 h 143"/>
                <a:gd name="T34" fmla="*/ 35 w 152"/>
                <a:gd name="T35" fmla="*/ 112 h 143"/>
                <a:gd name="T36" fmla="*/ 22 w 152"/>
                <a:gd name="T37" fmla="*/ 134 h 143"/>
                <a:gd name="T38" fmla="*/ 62 w 152"/>
                <a:gd name="T39" fmla="*/ 117 h 143"/>
                <a:gd name="T40" fmla="*/ 64 w 152"/>
                <a:gd name="T41" fmla="*/ 116 h 143"/>
                <a:gd name="T42" fmla="*/ 65 w 152"/>
                <a:gd name="T43" fmla="*/ 116 h 143"/>
                <a:gd name="T44" fmla="*/ 76 w 152"/>
                <a:gd name="T45" fmla="*/ 117 h 143"/>
                <a:gd name="T46" fmla="*/ 144 w 152"/>
                <a:gd name="T47" fmla="*/ 62 h 143"/>
                <a:gd name="T48" fmla="*/ 76 w 152"/>
                <a:gd name="T4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43">
                  <a:moveTo>
                    <a:pt x="10" y="143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21" y="127"/>
                    <a:pt x="27" y="119"/>
                    <a:pt x="27" y="112"/>
                  </a:cubicBezTo>
                  <a:cubicBezTo>
                    <a:pt x="27" y="111"/>
                    <a:pt x="27" y="110"/>
                    <a:pt x="27" y="110"/>
                  </a:cubicBezTo>
                  <a:cubicBezTo>
                    <a:pt x="10" y="98"/>
                    <a:pt x="0" y="81"/>
                    <a:pt x="0" y="62"/>
                  </a:cubicBezTo>
                  <a:cubicBezTo>
                    <a:pt x="0" y="28"/>
                    <a:pt x="34" y="0"/>
                    <a:pt x="76" y="0"/>
                  </a:cubicBezTo>
                  <a:cubicBezTo>
                    <a:pt x="118" y="0"/>
                    <a:pt x="152" y="28"/>
                    <a:pt x="152" y="62"/>
                  </a:cubicBezTo>
                  <a:cubicBezTo>
                    <a:pt x="152" y="96"/>
                    <a:pt x="118" y="125"/>
                    <a:pt x="76" y="125"/>
                  </a:cubicBezTo>
                  <a:cubicBezTo>
                    <a:pt x="73" y="125"/>
                    <a:pt x="70" y="124"/>
                    <a:pt x="66" y="124"/>
                  </a:cubicBezTo>
                  <a:cubicBezTo>
                    <a:pt x="50" y="139"/>
                    <a:pt x="31" y="142"/>
                    <a:pt x="14" y="142"/>
                  </a:cubicBezTo>
                  <a:lnTo>
                    <a:pt x="10" y="143"/>
                  </a:lnTo>
                  <a:close/>
                  <a:moveTo>
                    <a:pt x="76" y="8"/>
                  </a:moveTo>
                  <a:cubicBezTo>
                    <a:pt x="39" y="8"/>
                    <a:pt x="8" y="32"/>
                    <a:pt x="8" y="62"/>
                  </a:cubicBezTo>
                  <a:cubicBezTo>
                    <a:pt x="8" y="78"/>
                    <a:pt x="17" y="94"/>
                    <a:pt x="33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08"/>
                    <a:pt x="35" y="110"/>
                    <a:pt x="35" y="112"/>
                  </a:cubicBezTo>
                  <a:cubicBezTo>
                    <a:pt x="35" y="120"/>
                    <a:pt x="30" y="128"/>
                    <a:pt x="22" y="134"/>
                  </a:cubicBezTo>
                  <a:cubicBezTo>
                    <a:pt x="36" y="133"/>
                    <a:pt x="50" y="129"/>
                    <a:pt x="62" y="117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9" y="116"/>
                    <a:pt x="73" y="117"/>
                    <a:pt x="76" y="117"/>
                  </a:cubicBezTo>
                  <a:cubicBezTo>
                    <a:pt x="114" y="117"/>
                    <a:pt x="144" y="92"/>
                    <a:pt x="144" y="62"/>
                  </a:cubicBezTo>
                  <a:cubicBezTo>
                    <a:pt x="144" y="32"/>
                    <a:pt x="114" y="8"/>
                    <a:pt x="76" y="8"/>
                  </a:cubicBezTo>
                  <a:close/>
                </a:path>
              </a:pathLst>
            </a:custGeom>
            <a:solidFill>
              <a:srgbClr val="7C9EAA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6D83F05D-00D8-4A9D-BBCB-BBEF1E2C7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8479" y="2256926"/>
              <a:ext cx="207962" cy="204787"/>
            </a:xfrm>
            <a:custGeom>
              <a:avLst/>
              <a:gdLst>
                <a:gd name="T0" fmla="*/ 100 w 109"/>
                <a:gd name="T1" fmla="*/ 107 h 107"/>
                <a:gd name="T2" fmla="*/ 98 w 109"/>
                <a:gd name="T3" fmla="*/ 107 h 107"/>
                <a:gd name="T4" fmla="*/ 54 w 109"/>
                <a:gd name="T5" fmla="*/ 91 h 107"/>
                <a:gd name="T6" fmla="*/ 6 w 109"/>
                <a:gd name="T7" fmla="*/ 81 h 107"/>
                <a:gd name="T8" fmla="*/ 0 w 109"/>
                <a:gd name="T9" fmla="*/ 77 h 107"/>
                <a:gd name="T10" fmla="*/ 7 w 109"/>
                <a:gd name="T11" fmla="*/ 77 h 107"/>
                <a:gd name="T12" fmla="*/ 63 w 109"/>
                <a:gd name="T13" fmla="*/ 58 h 107"/>
                <a:gd name="T14" fmla="*/ 81 w 109"/>
                <a:gd name="T15" fmla="*/ 36 h 107"/>
                <a:gd name="T16" fmla="*/ 88 w 109"/>
                <a:gd name="T17" fmla="*/ 9 h 107"/>
                <a:gd name="T18" fmla="*/ 88 w 109"/>
                <a:gd name="T19" fmla="*/ 5 h 107"/>
                <a:gd name="T20" fmla="*/ 87 w 109"/>
                <a:gd name="T21" fmla="*/ 0 h 107"/>
                <a:gd name="T22" fmla="*/ 91 w 109"/>
                <a:gd name="T23" fmla="*/ 3 h 107"/>
                <a:gd name="T24" fmla="*/ 109 w 109"/>
                <a:gd name="T25" fmla="*/ 39 h 107"/>
                <a:gd name="T26" fmla="*/ 86 w 109"/>
                <a:gd name="T27" fmla="*/ 79 h 107"/>
                <a:gd name="T28" fmla="*/ 86 w 109"/>
                <a:gd name="T29" fmla="*/ 82 h 107"/>
                <a:gd name="T30" fmla="*/ 99 w 109"/>
                <a:gd name="T31" fmla="*/ 100 h 107"/>
                <a:gd name="T32" fmla="*/ 100 w 109"/>
                <a:gd name="T33" fmla="*/ 100 h 107"/>
                <a:gd name="T34" fmla="*/ 100 w 109"/>
                <a:gd name="T35" fmla="*/ 107 h 107"/>
                <a:gd name="T36" fmla="*/ 55 w 109"/>
                <a:gd name="T37" fmla="*/ 87 h 107"/>
                <a:gd name="T38" fmla="*/ 56 w 109"/>
                <a:gd name="T39" fmla="*/ 87 h 107"/>
                <a:gd name="T40" fmla="*/ 96 w 109"/>
                <a:gd name="T41" fmla="*/ 103 h 107"/>
                <a:gd name="T42" fmla="*/ 82 w 109"/>
                <a:gd name="T43" fmla="*/ 82 h 107"/>
                <a:gd name="T44" fmla="*/ 82 w 109"/>
                <a:gd name="T45" fmla="*/ 78 h 107"/>
                <a:gd name="T46" fmla="*/ 82 w 109"/>
                <a:gd name="T47" fmla="*/ 77 h 107"/>
                <a:gd name="T48" fmla="*/ 83 w 109"/>
                <a:gd name="T49" fmla="*/ 76 h 107"/>
                <a:gd name="T50" fmla="*/ 105 w 109"/>
                <a:gd name="T51" fmla="*/ 39 h 107"/>
                <a:gd name="T52" fmla="*/ 92 w 109"/>
                <a:gd name="T53" fmla="*/ 9 h 107"/>
                <a:gd name="T54" fmla="*/ 92 w 109"/>
                <a:gd name="T55" fmla="*/ 9 h 107"/>
                <a:gd name="T56" fmla="*/ 85 w 109"/>
                <a:gd name="T57" fmla="*/ 38 h 107"/>
                <a:gd name="T58" fmla="*/ 66 w 109"/>
                <a:gd name="T59" fmla="*/ 61 h 107"/>
                <a:gd name="T60" fmla="*/ 14 w 109"/>
                <a:gd name="T61" fmla="*/ 81 h 107"/>
                <a:gd name="T62" fmla="*/ 54 w 109"/>
                <a:gd name="T63" fmla="*/ 87 h 107"/>
                <a:gd name="T64" fmla="*/ 55 w 109"/>
                <a:gd name="T65" fmla="*/ 8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07">
                  <a:moveTo>
                    <a:pt x="100" y="107"/>
                  </a:moveTo>
                  <a:cubicBezTo>
                    <a:pt x="98" y="107"/>
                    <a:pt x="98" y="107"/>
                    <a:pt x="98" y="107"/>
                  </a:cubicBezTo>
                  <a:cubicBezTo>
                    <a:pt x="81" y="106"/>
                    <a:pt x="67" y="103"/>
                    <a:pt x="54" y="91"/>
                  </a:cubicBezTo>
                  <a:cubicBezTo>
                    <a:pt x="36" y="93"/>
                    <a:pt x="19" y="89"/>
                    <a:pt x="6" y="8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28" y="77"/>
                    <a:pt x="48" y="70"/>
                    <a:pt x="63" y="58"/>
                  </a:cubicBezTo>
                  <a:cubicBezTo>
                    <a:pt x="71" y="52"/>
                    <a:pt x="77" y="44"/>
                    <a:pt x="81" y="36"/>
                  </a:cubicBezTo>
                  <a:cubicBezTo>
                    <a:pt x="86" y="28"/>
                    <a:pt x="88" y="18"/>
                    <a:pt x="88" y="9"/>
                  </a:cubicBezTo>
                  <a:cubicBezTo>
                    <a:pt x="88" y="8"/>
                    <a:pt x="88" y="6"/>
                    <a:pt x="88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103" y="13"/>
                    <a:pt x="109" y="26"/>
                    <a:pt x="109" y="39"/>
                  </a:cubicBezTo>
                  <a:cubicBezTo>
                    <a:pt x="109" y="55"/>
                    <a:pt x="101" y="69"/>
                    <a:pt x="86" y="79"/>
                  </a:cubicBezTo>
                  <a:cubicBezTo>
                    <a:pt x="86" y="80"/>
                    <a:pt x="86" y="81"/>
                    <a:pt x="86" y="82"/>
                  </a:cubicBezTo>
                  <a:cubicBezTo>
                    <a:pt x="86" y="89"/>
                    <a:pt x="91" y="96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107"/>
                  </a:lnTo>
                  <a:close/>
                  <a:moveTo>
                    <a:pt x="55" y="87"/>
                  </a:moveTo>
                  <a:cubicBezTo>
                    <a:pt x="56" y="87"/>
                    <a:pt x="56" y="87"/>
                    <a:pt x="56" y="87"/>
                  </a:cubicBezTo>
                  <a:cubicBezTo>
                    <a:pt x="68" y="99"/>
                    <a:pt x="80" y="102"/>
                    <a:pt x="96" y="103"/>
                  </a:cubicBezTo>
                  <a:cubicBezTo>
                    <a:pt x="87" y="98"/>
                    <a:pt x="82" y="90"/>
                    <a:pt x="82" y="82"/>
                  </a:cubicBezTo>
                  <a:cubicBezTo>
                    <a:pt x="82" y="80"/>
                    <a:pt x="82" y="79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67"/>
                    <a:pt x="105" y="54"/>
                    <a:pt x="105" y="39"/>
                  </a:cubicBezTo>
                  <a:cubicBezTo>
                    <a:pt x="105" y="28"/>
                    <a:pt x="101" y="18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19"/>
                    <a:pt x="89" y="29"/>
                    <a:pt x="85" y="38"/>
                  </a:cubicBezTo>
                  <a:cubicBezTo>
                    <a:pt x="80" y="47"/>
                    <a:pt x="74" y="54"/>
                    <a:pt x="66" y="61"/>
                  </a:cubicBezTo>
                  <a:cubicBezTo>
                    <a:pt x="52" y="72"/>
                    <a:pt x="33" y="79"/>
                    <a:pt x="14" y="81"/>
                  </a:cubicBezTo>
                  <a:cubicBezTo>
                    <a:pt x="26" y="86"/>
                    <a:pt x="40" y="88"/>
                    <a:pt x="54" y="87"/>
                  </a:cubicBezTo>
                  <a:lnTo>
                    <a:pt x="55" y="87"/>
                  </a:lnTo>
                  <a:close/>
                </a:path>
              </a:pathLst>
            </a:custGeom>
            <a:solidFill>
              <a:srgbClr val="7C9EAA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430A289-83A2-4CE4-B558-1006426854A5}"/>
              </a:ext>
            </a:extLst>
          </p:cNvPr>
          <p:cNvGrpSpPr/>
          <p:nvPr/>
        </p:nvGrpSpPr>
        <p:grpSpPr>
          <a:xfrm>
            <a:off x="8176584" y="2771911"/>
            <a:ext cx="349250" cy="327025"/>
            <a:chOff x="7777804" y="3609476"/>
            <a:chExt cx="349250" cy="327025"/>
          </a:xfrm>
        </p:grpSpPr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5002F6B8-11E1-4D02-B6C1-07B51BBFB3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8604" y="3609476"/>
              <a:ext cx="169862" cy="123825"/>
            </a:xfrm>
            <a:custGeom>
              <a:avLst/>
              <a:gdLst>
                <a:gd name="T0" fmla="*/ 40 w 89"/>
                <a:gd name="T1" fmla="*/ 4 h 65"/>
                <a:gd name="T2" fmla="*/ 77 w 89"/>
                <a:gd name="T3" fmla="*/ 20 h 65"/>
                <a:gd name="T4" fmla="*/ 83 w 89"/>
                <a:gd name="T5" fmla="*/ 26 h 65"/>
                <a:gd name="T6" fmla="*/ 49 w 89"/>
                <a:gd name="T7" fmla="*/ 60 h 65"/>
                <a:gd name="T8" fmla="*/ 6 w 89"/>
                <a:gd name="T9" fmla="*/ 17 h 65"/>
                <a:gd name="T10" fmla="*/ 40 w 89"/>
                <a:gd name="T11" fmla="*/ 4 h 65"/>
                <a:gd name="T12" fmla="*/ 40 w 89"/>
                <a:gd name="T13" fmla="*/ 0 h 65"/>
                <a:gd name="T14" fmla="*/ 0 w 89"/>
                <a:gd name="T15" fmla="*/ 16 h 65"/>
                <a:gd name="T16" fmla="*/ 49 w 89"/>
                <a:gd name="T17" fmla="*/ 65 h 65"/>
                <a:gd name="T18" fmla="*/ 89 w 89"/>
                <a:gd name="T19" fmla="*/ 26 h 65"/>
                <a:gd name="T20" fmla="*/ 80 w 89"/>
                <a:gd name="T21" fmla="*/ 17 h 65"/>
                <a:gd name="T22" fmla="*/ 40 w 89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65">
                  <a:moveTo>
                    <a:pt x="40" y="4"/>
                  </a:moveTo>
                  <a:cubicBezTo>
                    <a:pt x="54" y="4"/>
                    <a:pt x="67" y="10"/>
                    <a:pt x="77" y="20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5" y="9"/>
                    <a:pt x="27" y="4"/>
                    <a:pt x="40" y="4"/>
                  </a:cubicBezTo>
                  <a:moveTo>
                    <a:pt x="40" y="0"/>
                  </a:moveTo>
                  <a:cubicBezTo>
                    <a:pt x="25" y="0"/>
                    <a:pt x="11" y="6"/>
                    <a:pt x="0" y="1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69" y="6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7C9EAA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133">
              <a:extLst>
                <a:ext uri="{FF2B5EF4-FFF2-40B4-BE49-F238E27FC236}">
                  <a16:creationId xmlns:a16="http://schemas.microsoft.com/office/drawing/2014/main" id="{48984CFD-35D9-4993-A21D-562176029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066" y="3668213"/>
              <a:ext cx="280988" cy="268288"/>
            </a:xfrm>
            <a:custGeom>
              <a:avLst/>
              <a:gdLst>
                <a:gd name="T0" fmla="*/ 85 w 147"/>
                <a:gd name="T1" fmla="*/ 11 h 141"/>
                <a:gd name="T2" fmla="*/ 119 w 147"/>
                <a:gd name="T3" fmla="*/ 45 h 141"/>
                <a:gd name="T4" fmla="*/ 133 w 147"/>
                <a:gd name="T5" fmla="*/ 80 h 141"/>
                <a:gd name="T6" fmla="*/ 119 w 147"/>
                <a:gd name="T7" fmla="*/ 115 h 141"/>
                <a:gd name="T8" fmla="*/ 115 w 147"/>
                <a:gd name="T9" fmla="*/ 119 h 141"/>
                <a:gd name="T10" fmla="*/ 80 w 147"/>
                <a:gd name="T11" fmla="*/ 133 h 141"/>
                <a:gd name="T12" fmla="*/ 46 w 147"/>
                <a:gd name="T13" fmla="*/ 119 h 141"/>
                <a:gd name="T14" fmla="*/ 12 w 147"/>
                <a:gd name="T15" fmla="*/ 85 h 141"/>
                <a:gd name="T16" fmla="*/ 85 w 147"/>
                <a:gd name="T17" fmla="*/ 11 h 141"/>
                <a:gd name="T18" fmla="*/ 85 w 147"/>
                <a:gd name="T19" fmla="*/ 0 h 141"/>
                <a:gd name="T20" fmla="*/ 0 w 147"/>
                <a:gd name="T21" fmla="*/ 85 h 141"/>
                <a:gd name="T22" fmla="*/ 40 w 147"/>
                <a:gd name="T23" fmla="*/ 124 h 141"/>
                <a:gd name="T24" fmla="*/ 80 w 147"/>
                <a:gd name="T25" fmla="*/ 141 h 141"/>
                <a:gd name="T26" fmla="*/ 121 w 147"/>
                <a:gd name="T27" fmla="*/ 124 h 141"/>
                <a:gd name="T28" fmla="*/ 125 w 147"/>
                <a:gd name="T29" fmla="*/ 120 h 141"/>
                <a:gd name="T30" fmla="*/ 125 w 147"/>
                <a:gd name="T31" fmla="*/ 40 h 141"/>
                <a:gd name="T32" fmla="*/ 85 w 147"/>
                <a:gd name="T3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1">
                  <a:moveTo>
                    <a:pt x="85" y="11"/>
                  </a:moveTo>
                  <a:cubicBezTo>
                    <a:pt x="119" y="45"/>
                    <a:pt x="119" y="45"/>
                    <a:pt x="119" y="45"/>
                  </a:cubicBezTo>
                  <a:cubicBezTo>
                    <a:pt x="128" y="55"/>
                    <a:pt x="133" y="67"/>
                    <a:pt x="133" y="80"/>
                  </a:cubicBezTo>
                  <a:cubicBezTo>
                    <a:pt x="133" y="93"/>
                    <a:pt x="128" y="105"/>
                    <a:pt x="119" y="115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06" y="128"/>
                    <a:pt x="93" y="133"/>
                    <a:pt x="80" y="133"/>
                  </a:cubicBezTo>
                  <a:cubicBezTo>
                    <a:pt x="67" y="133"/>
                    <a:pt x="55" y="128"/>
                    <a:pt x="46" y="119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85" y="11"/>
                    <a:pt x="85" y="11"/>
                    <a:pt x="85" y="11"/>
                  </a:cubicBezTo>
                  <a:moveTo>
                    <a:pt x="85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51" y="135"/>
                    <a:pt x="66" y="141"/>
                    <a:pt x="80" y="141"/>
                  </a:cubicBezTo>
                  <a:cubicBezTo>
                    <a:pt x="95" y="141"/>
                    <a:pt x="109" y="135"/>
                    <a:pt x="121" y="124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47" y="98"/>
                    <a:pt x="147" y="62"/>
                    <a:pt x="125" y="40"/>
                  </a:cubicBezTo>
                  <a:cubicBezTo>
                    <a:pt x="85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7C9EAA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34">
              <a:extLst>
                <a:ext uri="{FF2B5EF4-FFF2-40B4-BE49-F238E27FC236}">
                  <a16:creationId xmlns:a16="http://schemas.microsoft.com/office/drawing/2014/main" id="{704FAC92-537C-4B46-807A-A363492CDC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7804" y="3650751"/>
              <a:ext cx="134937" cy="168275"/>
            </a:xfrm>
            <a:custGeom>
              <a:avLst/>
              <a:gdLst>
                <a:gd name="T0" fmla="*/ 22 w 71"/>
                <a:gd name="T1" fmla="*/ 6 h 88"/>
                <a:gd name="T2" fmla="*/ 65 w 71"/>
                <a:gd name="T3" fmla="*/ 49 h 88"/>
                <a:gd name="T4" fmla="*/ 31 w 71"/>
                <a:gd name="T5" fmla="*/ 83 h 88"/>
                <a:gd name="T6" fmla="*/ 25 w 71"/>
                <a:gd name="T7" fmla="*/ 77 h 88"/>
                <a:gd name="T8" fmla="*/ 22 w 71"/>
                <a:gd name="T9" fmla="*/ 6 h 88"/>
                <a:gd name="T10" fmla="*/ 22 w 71"/>
                <a:gd name="T11" fmla="*/ 0 h 88"/>
                <a:gd name="T12" fmla="*/ 22 w 71"/>
                <a:gd name="T13" fmla="*/ 80 h 88"/>
                <a:gd name="T14" fmla="*/ 31 w 71"/>
                <a:gd name="T15" fmla="*/ 88 h 88"/>
                <a:gd name="T16" fmla="*/ 71 w 71"/>
                <a:gd name="T17" fmla="*/ 49 h 88"/>
                <a:gd name="T18" fmla="*/ 22 w 71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8">
                  <a:moveTo>
                    <a:pt x="22" y="6"/>
                  </a:moveTo>
                  <a:cubicBezTo>
                    <a:pt x="65" y="49"/>
                    <a:pt x="65" y="49"/>
                    <a:pt x="65" y="4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6" y="57"/>
                    <a:pt x="5" y="26"/>
                    <a:pt x="22" y="6"/>
                  </a:cubicBezTo>
                  <a:moveTo>
                    <a:pt x="22" y="0"/>
                  </a:moveTo>
                  <a:cubicBezTo>
                    <a:pt x="0" y="22"/>
                    <a:pt x="0" y="58"/>
                    <a:pt x="22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7C9EAA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pic>
        <p:nvPicPr>
          <p:cNvPr id="17" name="Picture 21">
            <a:extLst>
              <a:ext uri="{FF2B5EF4-FFF2-40B4-BE49-F238E27FC236}">
                <a16:creationId xmlns:a16="http://schemas.microsoft.com/office/drawing/2014/main" id="{8420DC7A-D1B9-403A-8CC0-6E187C8B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325197"/>
            <a:ext cx="5949950" cy="2070583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50E136AB-9EAD-4E86-8BF4-E920388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63" y="4722236"/>
            <a:ext cx="3497262" cy="1723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401F7-C8ED-45D6-93AA-DB96DE85135E}"/>
              </a:ext>
            </a:extLst>
          </p:cNvPr>
          <p:cNvSpPr txBox="1"/>
          <p:nvPr/>
        </p:nvSpPr>
        <p:spPr>
          <a:xfrm>
            <a:off x="6764337" y="5922963"/>
            <a:ext cx="336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rgbClr val="7C9EAA"/>
                </a:solidFill>
                <a:latin typeface="Montserrat Medium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https://owasp.org/projects/</a:t>
            </a:r>
            <a:endParaRPr lang="en-US">
              <a:solidFill>
                <a:srgbClr val="7C9EAA"/>
              </a:solidFill>
              <a:latin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0006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0">
            <a:extLst>
              <a:ext uri="{FF2B5EF4-FFF2-40B4-BE49-F238E27FC236}">
                <a16:creationId xmlns:a16="http://schemas.microsoft.com/office/drawing/2014/main" id="{2F82E8E3-32FF-4174-A31D-B8A2071F4A9D}"/>
              </a:ext>
            </a:extLst>
          </p:cNvPr>
          <p:cNvGrpSpPr/>
          <p:nvPr/>
        </p:nvGrpSpPr>
        <p:grpSpPr>
          <a:xfrm>
            <a:off x="5867976" y="677048"/>
            <a:ext cx="8391910" cy="5601913"/>
            <a:chOff x="6095999" y="630866"/>
            <a:chExt cx="8391910" cy="5601913"/>
          </a:xfrm>
          <a:noFill/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66248A5D-966D-4AD9-A3F5-E625831F4E00}"/>
                </a:ext>
              </a:extLst>
            </p:cNvPr>
            <p:cNvSpPr/>
            <p:nvPr/>
          </p:nvSpPr>
          <p:spPr>
            <a:xfrm>
              <a:off x="12691309" y="1092311"/>
              <a:ext cx="1637329" cy="465025"/>
            </a:xfrm>
            <a:custGeom>
              <a:avLst/>
              <a:gdLst>
                <a:gd name="connsiteX0" fmla="*/ 0 w 1637329"/>
                <a:gd name="connsiteY0" fmla="*/ 419496 h 465025"/>
                <a:gd name="connsiteX1" fmla="*/ 2759 w 1637329"/>
                <a:gd name="connsiteY1" fmla="*/ 465026 h 465025"/>
                <a:gd name="connsiteX2" fmla="*/ 1637330 w 1637329"/>
                <a:gd name="connsiteY2" fmla="*/ 465026 h 465025"/>
                <a:gd name="connsiteX3" fmla="*/ 1404389 w 1637329"/>
                <a:gd name="connsiteY3" fmla="*/ 325872 h 465025"/>
                <a:gd name="connsiteX4" fmla="*/ 1320881 w 1637329"/>
                <a:gd name="connsiteY4" fmla="*/ 371300 h 465025"/>
                <a:gd name="connsiteX5" fmla="*/ 1185301 w 1637329"/>
                <a:gd name="connsiteY5" fmla="*/ 320055 h 465025"/>
                <a:gd name="connsiteX6" fmla="*/ 1137729 w 1637329"/>
                <a:gd name="connsiteY6" fmla="*/ 325580 h 465025"/>
                <a:gd name="connsiteX7" fmla="*/ 1136017 w 1637329"/>
                <a:gd name="connsiteY7" fmla="*/ 319674 h 465025"/>
                <a:gd name="connsiteX8" fmla="*/ 1218611 w 1637329"/>
                <a:gd name="connsiteY8" fmla="*/ 221125 h 465025"/>
                <a:gd name="connsiteX9" fmla="*/ 1120166 w 1637329"/>
                <a:gd name="connsiteY9" fmla="*/ 138440 h 465025"/>
                <a:gd name="connsiteX10" fmla="*/ 1039827 w 1637329"/>
                <a:gd name="connsiteY10" fmla="*/ 207470 h 465025"/>
                <a:gd name="connsiteX11" fmla="*/ 808722 w 1637329"/>
                <a:gd name="connsiteY11" fmla="*/ 263477 h 465025"/>
                <a:gd name="connsiteX12" fmla="*/ 263548 w 1637329"/>
                <a:gd name="connsiteY12" fmla="*/ 30306 h 465025"/>
                <a:gd name="connsiteX13" fmla="*/ 476 w 1637329"/>
                <a:gd name="connsiteY13" fmla="*/ 419496 h 46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37329" h="465025">
                  <a:moveTo>
                    <a:pt x="0" y="419496"/>
                  </a:moveTo>
                  <a:cubicBezTo>
                    <a:pt x="152" y="434710"/>
                    <a:pt x="1075" y="449906"/>
                    <a:pt x="2759" y="465026"/>
                  </a:cubicBezTo>
                  <a:lnTo>
                    <a:pt x="1637330" y="465026"/>
                  </a:lnTo>
                  <a:cubicBezTo>
                    <a:pt x="1611384" y="362203"/>
                    <a:pt x="1507097" y="299902"/>
                    <a:pt x="1404389" y="325872"/>
                  </a:cubicBezTo>
                  <a:cubicBezTo>
                    <a:pt x="1373192" y="333762"/>
                    <a:pt x="1344467" y="349384"/>
                    <a:pt x="1320881" y="371300"/>
                  </a:cubicBezTo>
                  <a:cubicBezTo>
                    <a:pt x="1283452" y="338227"/>
                    <a:pt x="1235223" y="320001"/>
                    <a:pt x="1185301" y="320055"/>
                  </a:cubicBezTo>
                  <a:cubicBezTo>
                    <a:pt x="1169289" y="320057"/>
                    <a:pt x="1153324" y="321911"/>
                    <a:pt x="1137729" y="325580"/>
                  </a:cubicBezTo>
                  <a:lnTo>
                    <a:pt x="1136017" y="319674"/>
                  </a:lnTo>
                  <a:cubicBezTo>
                    <a:pt x="1186006" y="315293"/>
                    <a:pt x="1222988" y="271171"/>
                    <a:pt x="1218611" y="221125"/>
                  </a:cubicBezTo>
                  <a:cubicBezTo>
                    <a:pt x="1214235" y="171078"/>
                    <a:pt x="1170164" y="134059"/>
                    <a:pt x="1120166" y="138440"/>
                  </a:cubicBezTo>
                  <a:cubicBezTo>
                    <a:pt x="1081376" y="141839"/>
                    <a:pt x="1049065" y="169603"/>
                    <a:pt x="1039827" y="207470"/>
                  </a:cubicBezTo>
                  <a:cubicBezTo>
                    <a:pt x="959345" y="168215"/>
                    <a:pt x="862355" y="191718"/>
                    <a:pt x="808722" y="263477"/>
                  </a:cubicBezTo>
                  <a:cubicBezTo>
                    <a:pt x="722493" y="48375"/>
                    <a:pt x="478411" y="-56020"/>
                    <a:pt x="263548" y="30306"/>
                  </a:cubicBezTo>
                  <a:cubicBezTo>
                    <a:pt x="104724" y="94116"/>
                    <a:pt x="589" y="248169"/>
                    <a:pt x="476" y="419496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7FAC941-C9B9-4CB6-9ED9-E5E2C11E1A1F}"/>
                </a:ext>
              </a:extLst>
            </p:cNvPr>
            <p:cNvSpPr/>
            <p:nvPr/>
          </p:nvSpPr>
          <p:spPr>
            <a:xfrm>
              <a:off x="12553160" y="1103852"/>
              <a:ext cx="139290" cy="139446"/>
            </a:xfrm>
            <a:custGeom>
              <a:avLst/>
              <a:gdLst>
                <a:gd name="connsiteX0" fmla="*/ 139291 w 139290"/>
                <a:gd name="connsiteY0" fmla="*/ 69723 h 139446"/>
                <a:gd name="connsiteX1" fmla="*/ 69645 w 139290"/>
                <a:gd name="connsiteY1" fmla="*/ 139446 h 139446"/>
                <a:gd name="connsiteX2" fmla="*/ 0 w 139290"/>
                <a:gd name="connsiteY2" fmla="*/ 69723 h 139446"/>
                <a:gd name="connsiteX3" fmla="*/ 69645 w 139290"/>
                <a:gd name="connsiteY3" fmla="*/ 0 h 139446"/>
                <a:gd name="connsiteX4" fmla="*/ 139291 w 139290"/>
                <a:gd name="connsiteY4" fmla="*/ 69723 h 13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90" h="139446">
                  <a:moveTo>
                    <a:pt x="139291" y="69723"/>
                  </a:moveTo>
                  <a:cubicBezTo>
                    <a:pt x="139291" y="108230"/>
                    <a:pt x="108109" y="139446"/>
                    <a:pt x="69645" y="139446"/>
                  </a:cubicBezTo>
                  <a:cubicBezTo>
                    <a:pt x="31181" y="139446"/>
                    <a:pt x="0" y="108230"/>
                    <a:pt x="0" y="69723"/>
                  </a:cubicBezTo>
                  <a:cubicBezTo>
                    <a:pt x="0" y="31216"/>
                    <a:pt x="31181" y="0"/>
                    <a:pt x="69645" y="0"/>
                  </a:cubicBezTo>
                  <a:cubicBezTo>
                    <a:pt x="108109" y="0"/>
                    <a:pt x="139291" y="31216"/>
                    <a:pt x="139291" y="69723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AFC7CA0-2791-42EF-9EC7-F60959B26639}"/>
                </a:ext>
              </a:extLst>
            </p:cNvPr>
            <p:cNvSpPr/>
            <p:nvPr/>
          </p:nvSpPr>
          <p:spPr>
            <a:xfrm>
              <a:off x="6826550" y="630866"/>
              <a:ext cx="2304387" cy="612526"/>
            </a:xfrm>
            <a:custGeom>
              <a:avLst/>
              <a:gdLst>
                <a:gd name="connsiteX0" fmla="*/ 244520 w 2304387"/>
                <a:gd name="connsiteY0" fmla="*/ 421646 h 612526"/>
                <a:gd name="connsiteX1" fmla="*/ 415778 w 2304387"/>
                <a:gd name="connsiteY1" fmla="*/ 489178 h 612526"/>
                <a:gd name="connsiteX2" fmla="*/ 594268 w 2304387"/>
                <a:gd name="connsiteY2" fmla="*/ 421646 h 612526"/>
                <a:gd name="connsiteX3" fmla="*/ 656492 w 2304387"/>
                <a:gd name="connsiteY3" fmla="*/ 428980 h 612526"/>
                <a:gd name="connsiteX4" fmla="*/ 658681 w 2304387"/>
                <a:gd name="connsiteY4" fmla="*/ 421170 h 612526"/>
                <a:gd name="connsiteX5" fmla="*/ 551482 w 2304387"/>
                <a:gd name="connsiteY5" fmla="*/ 290023 h 612526"/>
                <a:gd name="connsiteX6" fmla="*/ 682486 w 2304387"/>
                <a:gd name="connsiteY6" fmla="*/ 182708 h 612526"/>
                <a:gd name="connsiteX7" fmla="*/ 786839 w 2304387"/>
                <a:gd name="connsiteY7" fmla="*/ 273437 h 612526"/>
                <a:gd name="connsiteX8" fmla="*/ 1091300 w 2304387"/>
                <a:gd name="connsiteY8" fmla="*/ 347160 h 612526"/>
                <a:gd name="connsiteX9" fmla="*/ 1808770 w 2304387"/>
                <a:gd name="connsiteY9" fmla="*/ 39765 h 612526"/>
                <a:gd name="connsiteX10" fmla="*/ 1861964 w 2304387"/>
                <a:gd name="connsiteY10" fmla="*/ 64458 h 612526"/>
                <a:gd name="connsiteX11" fmla="*/ 1861964 w 2304387"/>
                <a:gd name="connsiteY11" fmla="*/ 64458 h 612526"/>
                <a:gd name="connsiteX12" fmla="*/ 1954235 w 2304387"/>
                <a:gd name="connsiteY12" fmla="*/ 29975 h 612526"/>
                <a:gd name="connsiteX13" fmla="*/ 1988686 w 2304387"/>
                <a:gd name="connsiteY13" fmla="*/ 122351 h 612526"/>
                <a:gd name="connsiteX14" fmla="*/ 1974139 w 2304387"/>
                <a:gd name="connsiteY14" fmla="*/ 143135 h 612526"/>
                <a:gd name="connsiteX15" fmla="*/ 2030084 w 2304387"/>
                <a:gd name="connsiteY15" fmla="*/ 201999 h 612526"/>
                <a:gd name="connsiteX16" fmla="*/ 2030084 w 2304387"/>
                <a:gd name="connsiteY16" fmla="*/ 201999 h 612526"/>
                <a:gd name="connsiteX17" fmla="*/ 2180630 w 2304387"/>
                <a:gd name="connsiteY17" fmla="*/ 151491 h 612526"/>
                <a:gd name="connsiteX18" fmla="*/ 2231084 w 2304387"/>
                <a:gd name="connsiteY18" fmla="*/ 302204 h 612526"/>
                <a:gd name="connsiteX19" fmla="*/ 2130175 w 2304387"/>
                <a:gd name="connsiteY19" fmla="*/ 364496 h 612526"/>
                <a:gd name="connsiteX20" fmla="*/ 2122278 w 2304387"/>
                <a:gd name="connsiteY20" fmla="*/ 364496 h 612526"/>
                <a:gd name="connsiteX21" fmla="*/ 2122278 w 2304387"/>
                <a:gd name="connsiteY21" fmla="*/ 364496 h 612526"/>
                <a:gd name="connsiteX22" fmla="*/ 2141307 w 2304387"/>
                <a:gd name="connsiteY22" fmla="*/ 429647 h 612526"/>
                <a:gd name="connsiteX23" fmla="*/ 2168708 w 2304387"/>
                <a:gd name="connsiteY23" fmla="*/ 426885 h 612526"/>
                <a:gd name="connsiteX24" fmla="*/ 2304383 w 2304387"/>
                <a:gd name="connsiteY24" fmla="*/ 562140 h 612526"/>
                <a:gd name="connsiteX25" fmla="*/ 2294869 w 2304387"/>
                <a:gd name="connsiteY25" fmla="*/ 612527 h 612526"/>
                <a:gd name="connsiteX26" fmla="*/ 0 w 2304387"/>
                <a:gd name="connsiteY26" fmla="*/ 612527 h 612526"/>
                <a:gd name="connsiteX27" fmla="*/ 244520 w 2304387"/>
                <a:gd name="connsiteY27" fmla="*/ 421646 h 61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04387" h="612526">
                  <a:moveTo>
                    <a:pt x="244520" y="421646"/>
                  </a:moveTo>
                  <a:cubicBezTo>
                    <a:pt x="308076" y="421699"/>
                    <a:pt x="369263" y="445825"/>
                    <a:pt x="415778" y="489178"/>
                  </a:cubicBezTo>
                  <a:cubicBezTo>
                    <a:pt x="465044" y="445602"/>
                    <a:pt x="528533" y="421580"/>
                    <a:pt x="594268" y="421646"/>
                  </a:cubicBezTo>
                  <a:cubicBezTo>
                    <a:pt x="615219" y="421697"/>
                    <a:pt x="636103" y="424159"/>
                    <a:pt x="656492" y="428980"/>
                  </a:cubicBezTo>
                  <a:cubicBezTo>
                    <a:pt x="657158" y="426408"/>
                    <a:pt x="657824" y="423741"/>
                    <a:pt x="658681" y="421170"/>
                  </a:cubicBezTo>
                  <a:cubicBezTo>
                    <a:pt x="592908" y="414589"/>
                    <a:pt x="544908" y="355872"/>
                    <a:pt x="551482" y="290023"/>
                  </a:cubicBezTo>
                  <a:cubicBezTo>
                    <a:pt x="558056" y="224174"/>
                    <a:pt x="616713" y="176128"/>
                    <a:pt x="682486" y="182708"/>
                  </a:cubicBezTo>
                  <a:cubicBezTo>
                    <a:pt x="732959" y="187759"/>
                    <a:pt x="774775" y="224113"/>
                    <a:pt x="786839" y="273437"/>
                  </a:cubicBezTo>
                  <a:cubicBezTo>
                    <a:pt x="892868" y="221850"/>
                    <a:pt x="1020541" y="252766"/>
                    <a:pt x="1091300" y="347160"/>
                  </a:cubicBezTo>
                  <a:cubicBezTo>
                    <a:pt x="1204635" y="63931"/>
                    <a:pt x="1525850" y="-73695"/>
                    <a:pt x="1808770" y="39765"/>
                  </a:cubicBezTo>
                  <a:cubicBezTo>
                    <a:pt x="1826923" y="47046"/>
                    <a:pt x="1844686" y="55289"/>
                    <a:pt x="1861964" y="64458"/>
                  </a:cubicBezTo>
                  <a:lnTo>
                    <a:pt x="1861964" y="64458"/>
                  </a:lnTo>
                  <a:cubicBezTo>
                    <a:pt x="1877930" y="29427"/>
                    <a:pt x="1919251" y="13988"/>
                    <a:pt x="1954235" y="29975"/>
                  </a:cubicBezTo>
                  <a:cubicBezTo>
                    <a:pt x="1989229" y="45962"/>
                    <a:pt x="2004652" y="87320"/>
                    <a:pt x="1988686" y="122351"/>
                  </a:cubicBezTo>
                  <a:cubicBezTo>
                    <a:pt x="1985147" y="130111"/>
                    <a:pt x="1980219" y="137156"/>
                    <a:pt x="1974139" y="143135"/>
                  </a:cubicBezTo>
                  <a:cubicBezTo>
                    <a:pt x="1994205" y="161359"/>
                    <a:pt x="2012901" y="181033"/>
                    <a:pt x="2030084" y="201999"/>
                  </a:cubicBezTo>
                  <a:lnTo>
                    <a:pt x="2030084" y="201999"/>
                  </a:lnTo>
                  <a:cubicBezTo>
                    <a:pt x="2057723" y="146434"/>
                    <a:pt x="2125123" y="123821"/>
                    <a:pt x="2180630" y="151491"/>
                  </a:cubicBezTo>
                  <a:cubicBezTo>
                    <a:pt x="2236127" y="179162"/>
                    <a:pt x="2258724" y="246638"/>
                    <a:pt x="2231084" y="302204"/>
                  </a:cubicBezTo>
                  <a:cubicBezTo>
                    <a:pt x="2212027" y="340502"/>
                    <a:pt x="2172914" y="364651"/>
                    <a:pt x="2130175" y="364496"/>
                  </a:cubicBezTo>
                  <a:cubicBezTo>
                    <a:pt x="2127511" y="364496"/>
                    <a:pt x="2124942" y="364496"/>
                    <a:pt x="2122278" y="364496"/>
                  </a:cubicBezTo>
                  <a:lnTo>
                    <a:pt x="2122278" y="364496"/>
                  </a:lnTo>
                  <a:cubicBezTo>
                    <a:pt x="2129937" y="385805"/>
                    <a:pt x="2136293" y="407563"/>
                    <a:pt x="2141307" y="429647"/>
                  </a:cubicBezTo>
                  <a:cubicBezTo>
                    <a:pt x="2150317" y="427752"/>
                    <a:pt x="2159498" y="426827"/>
                    <a:pt x="2168708" y="426885"/>
                  </a:cubicBezTo>
                  <a:cubicBezTo>
                    <a:pt x="2243434" y="426831"/>
                    <a:pt x="2304117" y="487327"/>
                    <a:pt x="2304383" y="562140"/>
                  </a:cubicBezTo>
                  <a:cubicBezTo>
                    <a:pt x="2304517" y="579395"/>
                    <a:pt x="2301282" y="596511"/>
                    <a:pt x="2294869" y="612527"/>
                  </a:cubicBezTo>
                  <a:lnTo>
                    <a:pt x="0" y="612527"/>
                  </a:lnTo>
                  <a:cubicBezTo>
                    <a:pt x="28354" y="500433"/>
                    <a:pt x="129015" y="421852"/>
                    <a:pt x="244520" y="421646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296542E-226A-4A90-95BE-F9A0D4F9A289}"/>
                </a:ext>
              </a:extLst>
            </p:cNvPr>
            <p:cNvSpPr/>
            <p:nvPr/>
          </p:nvSpPr>
          <p:spPr>
            <a:xfrm>
              <a:off x="8186012" y="878700"/>
              <a:ext cx="418205" cy="287159"/>
            </a:xfrm>
            <a:custGeom>
              <a:avLst/>
              <a:gdLst>
                <a:gd name="connsiteX0" fmla="*/ 112413 w 418205"/>
                <a:gd name="connsiteY0" fmla="*/ 287159 h 287159"/>
                <a:gd name="connsiteX1" fmla="*/ 0 w 418205"/>
                <a:gd name="connsiteY1" fmla="*/ 174906 h 287159"/>
                <a:gd name="connsiteX2" fmla="*/ 112127 w 418205"/>
                <a:gd name="connsiteY2" fmla="*/ 62369 h 287159"/>
                <a:gd name="connsiteX3" fmla="*/ 194712 w 418205"/>
                <a:gd name="connsiteY3" fmla="*/ 98469 h 287159"/>
                <a:gd name="connsiteX4" fmla="*/ 319855 w 418205"/>
                <a:gd name="connsiteY4" fmla="*/ 868 h 287159"/>
                <a:gd name="connsiteX5" fmla="*/ 418205 w 418205"/>
                <a:gd name="connsiteY5" fmla="*/ 112756 h 28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205" h="287159">
                  <a:moveTo>
                    <a:pt x="112413" y="287159"/>
                  </a:moveTo>
                  <a:cubicBezTo>
                    <a:pt x="50407" y="287237"/>
                    <a:pt x="76" y="236980"/>
                    <a:pt x="0" y="174906"/>
                  </a:cubicBezTo>
                  <a:cubicBezTo>
                    <a:pt x="-76" y="112832"/>
                    <a:pt x="50122" y="62447"/>
                    <a:pt x="112127" y="62369"/>
                  </a:cubicBezTo>
                  <a:cubicBezTo>
                    <a:pt x="143487" y="62330"/>
                    <a:pt x="173428" y="75419"/>
                    <a:pt x="194712" y="98469"/>
                  </a:cubicBezTo>
                  <a:cubicBezTo>
                    <a:pt x="202352" y="36920"/>
                    <a:pt x="258382" y="-6777"/>
                    <a:pt x="319855" y="868"/>
                  </a:cubicBezTo>
                  <a:cubicBezTo>
                    <a:pt x="376199" y="7874"/>
                    <a:pt x="418433" y="55919"/>
                    <a:pt x="418205" y="112756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FEB1E2B-971B-4031-88C0-9D2467989046}"/>
                </a:ext>
              </a:extLst>
            </p:cNvPr>
            <p:cNvSpPr/>
            <p:nvPr/>
          </p:nvSpPr>
          <p:spPr>
            <a:xfrm>
              <a:off x="8409838" y="1067752"/>
              <a:ext cx="82299" cy="36099"/>
            </a:xfrm>
            <a:custGeom>
              <a:avLst/>
              <a:gdLst>
                <a:gd name="connsiteX0" fmla="*/ 82299 w 82299"/>
                <a:gd name="connsiteY0" fmla="*/ 36100 h 36099"/>
                <a:gd name="connsiteX1" fmla="*/ 0 w 82299"/>
                <a:gd name="connsiteY1" fmla="*/ 0 h 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99" h="36099">
                  <a:moveTo>
                    <a:pt x="82299" y="36100"/>
                  </a:moveTo>
                  <a:cubicBezTo>
                    <a:pt x="51045" y="36072"/>
                    <a:pt x="21208" y="22988"/>
                    <a:pt x="0" y="0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6D953655-1CAF-43F8-80A1-AC940B7B3706}"/>
                </a:ext>
              </a:extLst>
            </p:cNvPr>
            <p:cNvSpPr/>
            <p:nvPr/>
          </p:nvSpPr>
          <p:spPr>
            <a:xfrm>
              <a:off x="6095999" y="6187060"/>
              <a:ext cx="7354081" cy="45719"/>
            </a:xfrm>
            <a:custGeom>
              <a:avLst/>
              <a:gdLst>
                <a:gd name="connsiteX0" fmla="*/ 7492195 w 7492194"/>
                <a:gd name="connsiteY0" fmla="*/ 0 h 9525"/>
                <a:gd name="connsiteX1" fmla="*/ 0 w 74921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2194" h="9525">
                  <a:moveTo>
                    <a:pt x="7492195" y="0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BCEE80D5-0ED0-4A62-BCCF-D76A59760877}"/>
                </a:ext>
              </a:extLst>
            </p:cNvPr>
            <p:cNvSpPr/>
            <p:nvPr/>
          </p:nvSpPr>
          <p:spPr>
            <a:xfrm>
              <a:off x="13366450" y="4994338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B7BD260-9565-48AB-A361-1B3185124456}"/>
                </a:ext>
              </a:extLst>
            </p:cNvPr>
            <p:cNvSpPr/>
            <p:nvPr/>
          </p:nvSpPr>
          <p:spPr>
            <a:xfrm>
              <a:off x="13324206" y="5189315"/>
              <a:ext cx="95714" cy="54531"/>
            </a:xfrm>
            <a:custGeom>
              <a:avLst/>
              <a:gdLst>
                <a:gd name="connsiteX0" fmla="*/ 0 w 95714"/>
                <a:gd name="connsiteY0" fmla="*/ 0 h 54531"/>
                <a:gd name="connsiteX1" fmla="*/ 95715 w 95714"/>
                <a:gd name="connsiteY1" fmla="*/ 53054 h 5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14" h="54531">
                  <a:moveTo>
                    <a:pt x="0" y="0"/>
                  </a:moveTo>
                  <a:cubicBezTo>
                    <a:pt x="0" y="0"/>
                    <a:pt x="13035" y="65056"/>
                    <a:pt x="95715" y="53054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ECC43263-BF5A-443D-BC97-44C268D3D632}"/>
                </a:ext>
              </a:extLst>
            </p:cNvPr>
            <p:cNvSpPr/>
            <p:nvPr/>
          </p:nvSpPr>
          <p:spPr>
            <a:xfrm rot="-298200">
              <a:off x="13205846" y="5051339"/>
              <a:ext cx="219591" cy="256412"/>
            </a:xfrm>
            <a:custGeom>
              <a:avLst/>
              <a:gdLst>
                <a:gd name="connsiteX0" fmla="*/ 219592 w 219591"/>
                <a:gd name="connsiteY0" fmla="*/ 128207 h 256412"/>
                <a:gd name="connsiteX1" fmla="*/ 109796 w 219591"/>
                <a:gd name="connsiteY1" fmla="*/ 256413 h 256412"/>
                <a:gd name="connsiteX2" fmla="*/ 1 w 219591"/>
                <a:gd name="connsiteY2" fmla="*/ 128207 h 256412"/>
                <a:gd name="connsiteX3" fmla="*/ 109796 w 219591"/>
                <a:gd name="connsiteY3" fmla="*/ 0 h 256412"/>
                <a:gd name="connsiteX4" fmla="*/ 219592 w 219591"/>
                <a:gd name="connsiteY4" fmla="*/ 128207 h 2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91" h="256412">
                  <a:moveTo>
                    <a:pt x="219592" y="128207"/>
                  </a:moveTo>
                  <a:cubicBezTo>
                    <a:pt x="219592" y="199013"/>
                    <a:pt x="170435" y="256413"/>
                    <a:pt x="109796" y="256413"/>
                  </a:cubicBezTo>
                  <a:cubicBezTo>
                    <a:pt x="49158" y="256413"/>
                    <a:pt x="1" y="199013"/>
                    <a:pt x="1" y="128207"/>
                  </a:cubicBezTo>
                  <a:cubicBezTo>
                    <a:pt x="1" y="57400"/>
                    <a:pt x="49158" y="0"/>
                    <a:pt x="109796" y="0"/>
                  </a:cubicBezTo>
                  <a:cubicBezTo>
                    <a:pt x="170435" y="0"/>
                    <a:pt x="219592" y="57400"/>
                    <a:pt x="219592" y="128207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3638F529-C4CF-4BC6-8450-6B9C77C5B9CC}"/>
                </a:ext>
              </a:extLst>
            </p:cNvPr>
            <p:cNvSpPr/>
            <p:nvPr/>
          </p:nvSpPr>
          <p:spPr>
            <a:xfrm>
              <a:off x="13406601" y="5118734"/>
              <a:ext cx="41577" cy="61722"/>
            </a:xfrm>
            <a:custGeom>
              <a:avLst/>
              <a:gdLst>
                <a:gd name="connsiteX0" fmla="*/ 0 w 41577"/>
                <a:gd name="connsiteY0" fmla="*/ 4572 h 61722"/>
                <a:gd name="connsiteX1" fmla="*/ 4947 w 41577"/>
                <a:gd name="connsiteY1" fmla="*/ 0 h 61722"/>
                <a:gd name="connsiteX2" fmla="*/ 41578 w 41577"/>
                <a:gd name="connsiteY2" fmla="*/ 59817 h 61722"/>
                <a:gd name="connsiteX3" fmla="*/ 19695 w 41577"/>
                <a:gd name="connsiteY3" fmla="*/ 61722 h 61722"/>
                <a:gd name="connsiteX4" fmla="*/ 0 w 41577"/>
                <a:gd name="connsiteY4" fmla="*/ 4572 h 6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77" h="61722">
                  <a:moveTo>
                    <a:pt x="0" y="4572"/>
                  </a:moveTo>
                  <a:lnTo>
                    <a:pt x="4947" y="0"/>
                  </a:lnTo>
                  <a:lnTo>
                    <a:pt x="41578" y="59817"/>
                  </a:lnTo>
                  <a:lnTo>
                    <a:pt x="19695" y="61722"/>
                  </a:lnTo>
                  <a:lnTo>
                    <a:pt x="0" y="4572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A1062936-E677-459E-B7B0-1E4DFE5D272A}"/>
                </a:ext>
              </a:extLst>
            </p:cNvPr>
            <p:cNvSpPr/>
            <p:nvPr/>
          </p:nvSpPr>
          <p:spPr>
            <a:xfrm>
              <a:off x="13345518" y="5123688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4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4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288FEB5-2EAF-4222-ADFC-2FB170CA0050}"/>
                </a:ext>
              </a:extLst>
            </p:cNvPr>
            <p:cNvSpPr/>
            <p:nvPr/>
          </p:nvSpPr>
          <p:spPr>
            <a:xfrm>
              <a:off x="13540563" y="5166645"/>
              <a:ext cx="42814" cy="42862"/>
            </a:xfrm>
            <a:custGeom>
              <a:avLst/>
              <a:gdLst>
                <a:gd name="connsiteX0" fmla="*/ 42814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4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4" y="21431"/>
                  </a:moveTo>
                  <a:cubicBezTo>
                    <a:pt x="42814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4" y="9595"/>
                    <a:pt x="42814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ACEC6275-DB43-4EF2-ABD3-9250D708AB21}"/>
                </a:ext>
              </a:extLst>
            </p:cNvPr>
            <p:cNvSpPr/>
            <p:nvPr/>
          </p:nvSpPr>
          <p:spPr>
            <a:xfrm>
              <a:off x="13355603" y="4197762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191EE7B3-BF9D-4A28-ADA8-7DDE8100DB27}"/>
                </a:ext>
              </a:extLst>
            </p:cNvPr>
            <p:cNvSpPr/>
            <p:nvPr/>
          </p:nvSpPr>
          <p:spPr>
            <a:xfrm>
              <a:off x="13242204" y="4347114"/>
              <a:ext cx="64114" cy="89725"/>
            </a:xfrm>
            <a:custGeom>
              <a:avLst/>
              <a:gdLst>
                <a:gd name="connsiteX0" fmla="*/ 1511 w 64114"/>
                <a:gd name="connsiteY0" fmla="*/ 0 h 89725"/>
                <a:gd name="connsiteX1" fmla="*/ 64115 w 64114"/>
                <a:gd name="connsiteY1" fmla="*/ 89725 h 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14" h="89725">
                  <a:moveTo>
                    <a:pt x="1511" y="0"/>
                  </a:moveTo>
                  <a:cubicBezTo>
                    <a:pt x="1511" y="0"/>
                    <a:pt x="-15425" y="64103"/>
                    <a:pt x="64115" y="89725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A3F58625-2FD7-4E6D-AAE7-3B37EBA91984}"/>
                </a:ext>
              </a:extLst>
            </p:cNvPr>
            <p:cNvSpPr/>
            <p:nvPr/>
          </p:nvSpPr>
          <p:spPr>
            <a:xfrm rot="-4134000">
              <a:off x="13113181" y="4224724"/>
              <a:ext cx="256127" cy="219837"/>
            </a:xfrm>
            <a:custGeom>
              <a:avLst/>
              <a:gdLst>
                <a:gd name="connsiteX0" fmla="*/ 256127 w 256127"/>
                <a:gd name="connsiteY0" fmla="*/ 109919 h 219837"/>
                <a:gd name="connsiteX1" fmla="*/ 128063 w 256127"/>
                <a:gd name="connsiteY1" fmla="*/ 219837 h 219837"/>
                <a:gd name="connsiteX2" fmla="*/ -1 w 256127"/>
                <a:gd name="connsiteY2" fmla="*/ 109919 h 219837"/>
                <a:gd name="connsiteX3" fmla="*/ 128063 w 256127"/>
                <a:gd name="connsiteY3" fmla="*/ 0 h 219837"/>
                <a:gd name="connsiteX4" fmla="*/ 256127 w 256127"/>
                <a:gd name="connsiteY4" fmla="*/ 109919 h 2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127" h="219837">
                  <a:moveTo>
                    <a:pt x="256127" y="109919"/>
                  </a:moveTo>
                  <a:cubicBezTo>
                    <a:pt x="256127" y="170625"/>
                    <a:pt x="198791" y="219837"/>
                    <a:pt x="128063" y="219837"/>
                  </a:cubicBezTo>
                  <a:cubicBezTo>
                    <a:pt x="57335" y="219837"/>
                    <a:pt x="-1" y="170625"/>
                    <a:pt x="-1" y="109919"/>
                  </a:cubicBezTo>
                  <a:cubicBezTo>
                    <a:pt x="-1" y="49212"/>
                    <a:pt x="57335" y="0"/>
                    <a:pt x="128063" y="0"/>
                  </a:cubicBezTo>
                  <a:cubicBezTo>
                    <a:pt x="198791" y="0"/>
                    <a:pt x="256127" y="49212"/>
                    <a:pt x="256127" y="109919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099FB55-07B6-43D5-B26C-E09C169EF5A7}"/>
                </a:ext>
              </a:extLst>
            </p:cNvPr>
            <p:cNvSpPr/>
            <p:nvPr/>
          </p:nvSpPr>
          <p:spPr>
            <a:xfrm>
              <a:off x="13339334" y="4322064"/>
              <a:ext cx="20455" cy="69818"/>
            </a:xfrm>
            <a:custGeom>
              <a:avLst/>
              <a:gdLst>
                <a:gd name="connsiteX0" fmla="*/ 7326 w 20455"/>
                <a:gd name="connsiteY0" fmla="*/ 2000 h 69818"/>
                <a:gd name="connsiteX1" fmla="*/ 13796 w 20455"/>
                <a:gd name="connsiteY1" fmla="*/ 0 h 69818"/>
                <a:gd name="connsiteX2" fmla="*/ 20456 w 20455"/>
                <a:gd name="connsiteY2" fmla="*/ 69818 h 69818"/>
                <a:gd name="connsiteX3" fmla="*/ 0 w 20455"/>
                <a:gd name="connsiteY3" fmla="*/ 61913 h 69818"/>
                <a:gd name="connsiteX4" fmla="*/ 7326 w 20455"/>
                <a:gd name="connsiteY4" fmla="*/ 2000 h 6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5" h="69818">
                  <a:moveTo>
                    <a:pt x="7326" y="2000"/>
                  </a:moveTo>
                  <a:lnTo>
                    <a:pt x="13796" y="0"/>
                  </a:lnTo>
                  <a:lnTo>
                    <a:pt x="20456" y="69818"/>
                  </a:lnTo>
                  <a:lnTo>
                    <a:pt x="0" y="61913"/>
                  </a:lnTo>
                  <a:lnTo>
                    <a:pt x="7326" y="200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71F3CA75-3F0C-4605-9AE8-8456EBFB277C}"/>
                </a:ext>
              </a:extLst>
            </p:cNvPr>
            <p:cNvSpPr/>
            <p:nvPr/>
          </p:nvSpPr>
          <p:spPr>
            <a:xfrm>
              <a:off x="13283675" y="4302442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4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4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61D17C4B-8358-4D08-BACB-CB1773359119}"/>
                </a:ext>
              </a:extLst>
            </p:cNvPr>
            <p:cNvSpPr/>
            <p:nvPr/>
          </p:nvSpPr>
          <p:spPr>
            <a:xfrm>
              <a:off x="13436380" y="4429125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3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3"/>
                    <a:pt x="21408" y="42863"/>
                  </a:cubicBezTo>
                  <a:cubicBezTo>
                    <a:pt x="9585" y="42863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5CBAC918-251B-4E57-AA2C-4DB5E0B25469}"/>
                </a:ext>
              </a:extLst>
            </p:cNvPr>
            <p:cNvSpPr/>
            <p:nvPr/>
          </p:nvSpPr>
          <p:spPr>
            <a:xfrm>
              <a:off x="13386525" y="3825716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03B4950D-3839-4225-BACD-EB13248FD668}"/>
                </a:ext>
              </a:extLst>
            </p:cNvPr>
            <p:cNvSpPr/>
            <p:nvPr/>
          </p:nvSpPr>
          <p:spPr>
            <a:xfrm>
              <a:off x="13272955" y="3974973"/>
              <a:ext cx="64190" cy="89820"/>
            </a:xfrm>
            <a:custGeom>
              <a:avLst/>
              <a:gdLst>
                <a:gd name="connsiteX0" fmla="*/ 1490 w 64190"/>
                <a:gd name="connsiteY0" fmla="*/ 0 h 89820"/>
                <a:gd name="connsiteX1" fmla="*/ 64190 w 64190"/>
                <a:gd name="connsiteY1" fmla="*/ 89821 h 8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0" h="89820">
                  <a:moveTo>
                    <a:pt x="1490" y="0"/>
                  </a:moveTo>
                  <a:cubicBezTo>
                    <a:pt x="1490" y="0"/>
                    <a:pt x="-15350" y="64198"/>
                    <a:pt x="64190" y="89821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F74EE3AF-38EF-400B-AC93-0827E1A9A5DA}"/>
                </a:ext>
              </a:extLst>
            </p:cNvPr>
            <p:cNvSpPr/>
            <p:nvPr/>
          </p:nvSpPr>
          <p:spPr>
            <a:xfrm rot="-4134000">
              <a:off x="13144125" y="3852650"/>
              <a:ext cx="256127" cy="219837"/>
            </a:xfrm>
            <a:custGeom>
              <a:avLst/>
              <a:gdLst>
                <a:gd name="connsiteX0" fmla="*/ 256127 w 256127"/>
                <a:gd name="connsiteY0" fmla="*/ 109919 h 219837"/>
                <a:gd name="connsiteX1" fmla="*/ 128063 w 256127"/>
                <a:gd name="connsiteY1" fmla="*/ 219837 h 219837"/>
                <a:gd name="connsiteX2" fmla="*/ 0 w 256127"/>
                <a:gd name="connsiteY2" fmla="*/ 109919 h 219837"/>
                <a:gd name="connsiteX3" fmla="*/ 128063 w 256127"/>
                <a:gd name="connsiteY3" fmla="*/ 0 h 219837"/>
                <a:gd name="connsiteX4" fmla="*/ 256127 w 256127"/>
                <a:gd name="connsiteY4" fmla="*/ 109919 h 2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127" h="219837">
                  <a:moveTo>
                    <a:pt x="256127" y="109919"/>
                  </a:moveTo>
                  <a:cubicBezTo>
                    <a:pt x="256127" y="170625"/>
                    <a:pt x="198791" y="219837"/>
                    <a:pt x="128063" y="219837"/>
                  </a:cubicBezTo>
                  <a:cubicBezTo>
                    <a:pt x="57336" y="219837"/>
                    <a:pt x="0" y="170625"/>
                    <a:pt x="0" y="109919"/>
                  </a:cubicBezTo>
                  <a:cubicBezTo>
                    <a:pt x="0" y="49212"/>
                    <a:pt x="57336" y="0"/>
                    <a:pt x="128063" y="0"/>
                  </a:cubicBezTo>
                  <a:cubicBezTo>
                    <a:pt x="198791" y="0"/>
                    <a:pt x="256127" y="49212"/>
                    <a:pt x="256127" y="109919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0B15FB56-4426-405C-B1E6-7E6BA39EF9D4}"/>
                </a:ext>
              </a:extLst>
            </p:cNvPr>
            <p:cNvSpPr/>
            <p:nvPr/>
          </p:nvSpPr>
          <p:spPr>
            <a:xfrm>
              <a:off x="13370256" y="3950017"/>
              <a:ext cx="20455" cy="69818"/>
            </a:xfrm>
            <a:custGeom>
              <a:avLst/>
              <a:gdLst>
                <a:gd name="connsiteX0" fmla="*/ 7421 w 20455"/>
                <a:gd name="connsiteY0" fmla="*/ 1905 h 69818"/>
                <a:gd name="connsiteX1" fmla="*/ 13891 w 20455"/>
                <a:gd name="connsiteY1" fmla="*/ 0 h 69818"/>
                <a:gd name="connsiteX2" fmla="*/ 20456 w 20455"/>
                <a:gd name="connsiteY2" fmla="*/ 69818 h 69818"/>
                <a:gd name="connsiteX3" fmla="*/ 0 w 20455"/>
                <a:gd name="connsiteY3" fmla="*/ 61913 h 69818"/>
                <a:gd name="connsiteX4" fmla="*/ 7421 w 20455"/>
                <a:gd name="connsiteY4" fmla="*/ 1905 h 6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5" h="69818">
                  <a:moveTo>
                    <a:pt x="7421" y="1905"/>
                  </a:moveTo>
                  <a:lnTo>
                    <a:pt x="13891" y="0"/>
                  </a:lnTo>
                  <a:lnTo>
                    <a:pt x="20456" y="69818"/>
                  </a:lnTo>
                  <a:lnTo>
                    <a:pt x="0" y="61913"/>
                  </a:lnTo>
                  <a:lnTo>
                    <a:pt x="7421" y="1905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4A2361D9-0BC7-4F42-A7AA-413897DDE2A4}"/>
                </a:ext>
              </a:extLst>
            </p:cNvPr>
            <p:cNvSpPr/>
            <p:nvPr/>
          </p:nvSpPr>
          <p:spPr>
            <a:xfrm>
              <a:off x="13314692" y="3930396"/>
              <a:ext cx="29304" cy="29337"/>
            </a:xfrm>
            <a:custGeom>
              <a:avLst/>
              <a:gdLst>
                <a:gd name="connsiteX0" fmla="*/ 29304 w 29304"/>
                <a:gd name="connsiteY0" fmla="*/ 14668 h 29337"/>
                <a:gd name="connsiteX1" fmla="*/ 14652 w 29304"/>
                <a:gd name="connsiteY1" fmla="*/ 29337 h 29337"/>
                <a:gd name="connsiteX2" fmla="*/ 0 w 29304"/>
                <a:gd name="connsiteY2" fmla="*/ 14668 h 29337"/>
                <a:gd name="connsiteX3" fmla="*/ 14652 w 29304"/>
                <a:gd name="connsiteY3" fmla="*/ 0 h 29337"/>
                <a:gd name="connsiteX4" fmla="*/ 29304 w 29304"/>
                <a:gd name="connsiteY4" fmla="*/ 14668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7">
                  <a:moveTo>
                    <a:pt x="29304" y="14668"/>
                  </a:moveTo>
                  <a:cubicBezTo>
                    <a:pt x="29304" y="22770"/>
                    <a:pt x="22745" y="29337"/>
                    <a:pt x="14652" y="29337"/>
                  </a:cubicBezTo>
                  <a:cubicBezTo>
                    <a:pt x="6560" y="29337"/>
                    <a:pt x="0" y="22770"/>
                    <a:pt x="0" y="14668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5" y="0"/>
                    <a:pt x="29304" y="6567"/>
                    <a:pt x="29304" y="1466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92AC0EAF-5900-4612-9A91-855D8560B2C6}"/>
                </a:ext>
              </a:extLst>
            </p:cNvPr>
            <p:cNvSpPr/>
            <p:nvPr/>
          </p:nvSpPr>
          <p:spPr>
            <a:xfrm>
              <a:off x="13467397" y="4057078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3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3"/>
                    <a:pt x="21408" y="42863"/>
                  </a:cubicBezTo>
                  <a:cubicBezTo>
                    <a:pt x="9585" y="42863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4103ABF2-3441-44EA-9968-660634A69F0C}"/>
                </a:ext>
              </a:extLst>
            </p:cNvPr>
            <p:cNvSpPr/>
            <p:nvPr/>
          </p:nvSpPr>
          <p:spPr>
            <a:xfrm>
              <a:off x="14250431" y="5880354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8 w 42814"/>
                <a:gd name="connsiteY1" fmla="*/ 42862 h 42862"/>
                <a:gd name="connsiteX2" fmla="*/ 0 w 42814"/>
                <a:gd name="connsiteY2" fmla="*/ 21431 h 42862"/>
                <a:gd name="connsiteX3" fmla="*/ 21408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8" y="42862"/>
                  </a:cubicBezTo>
                  <a:cubicBezTo>
                    <a:pt x="9585" y="42862"/>
                    <a:pt x="0" y="33267"/>
                    <a:pt x="0" y="21431"/>
                  </a:cubicBezTo>
                  <a:cubicBezTo>
                    <a:pt x="0" y="9595"/>
                    <a:pt x="9585" y="0"/>
                    <a:pt x="21408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D1355EF0-450A-4894-AE95-942C0189B873}"/>
                </a:ext>
              </a:extLst>
            </p:cNvPr>
            <p:cNvSpPr/>
            <p:nvPr/>
          </p:nvSpPr>
          <p:spPr>
            <a:xfrm>
              <a:off x="14230831" y="6081998"/>
              <a:ext cx="101708" cy="45330"/>
            </a:xfrm>
            <a:custGeom>
              <a:avLst/>
              <a:gdLst>
                <a:gd name="connsiteX0" fmla="*/ 0 w 101708"/>
                <a:gd name="connsiteY0" fmla="*/ 0 h 45330"/>
                <a:gd name="connsiteX1" fmla="*/ 101709 w 101708"/>
                <a:gd name="connsiteY1" fmla="*/ 40481 h 4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08" h="45330">
                  <a:moveTo>
                    <a:pt x="0" y="0"/>
                  </a:moveTo>
                  <a:cubicBezTo>
                    <a:pt x="0" y="0"/>
                    <a:pt x="21217" y="62960"/>
                    <a:pt x="101709" y="40481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78BEFF88-4B0E-4B43-B240-26A27EC0C584}"/>
                </a:ext>
              </a:extLst>
            </p:cNvPr>
            <p:cNvSpPr/>
            <p:nvPr/>
          </p:nvSpPr>
          <p:spPr>
            <a:xfrm rot="-737998">
              <a:off x="14111857" y="5943954"/>
              <a:ext cx="219591" cy="256413"/>
            </a:xfrm>
            <a:custGeom>
              <a:avLst/>
              <a:gdLst>
                <a:gd name="connsiteX0" fmla="*/ 219592 w 219591"/>
                <a:gd name="connsiteY0" fmla="*/ 128207 h 256413"/>
                <a:gd name="connsiteX1" fmla="*/ 109796 w 219591"/>
                <a:gd name="connsiteY1" fmla="*/ 256413 h 256413"/>
                <a:gd name="connsiteX2" fmla="*/ 1 w 219591"/>
                <a:gd name="connsiteY2" fmla="*/ 128207 h 256413"/>
                <a:gd name="connsiteX3" fmla="*/ 109796 w 219591"/>
                <a:gd name="connsiteY3" fmla="*/ 0 h 256413"/>
                <a:gd name="connsiteX4" fmla="*/ 219592 w 219591"/>
                <a:gd name="connsiteY4" fmla="*/ 128207 h 25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91" h="256413">
                  <a:moveTo>
                    <a:pt x="219592" y="128207"/>
                  </a:moveTo>
                  <a:cubicBezTo>
                    <a:pt x="219592" y="199013"/>
                    <a:pt x="170435" y="256413"/>
                    <a:pt x="109796" y="256413"/>
                  </a:cubicBezTo>
                  <a:cubicBezTo>
                    <a:pt x="49158" y="256413"/>
                    <a:pt x="1" y="199013"/>
                    <a:pt x="1" y="128207"/>
                  </a:cubicBezTo>
                  <a:cubicBezTo>
                    <a:pt x="1" y="57400"/>
                    <a:pt x="49158" y="0"/>
                    <a:pt x="109796" y="0"/>
                  </a:cubicBezTo>
                  <a:cubicBezTo>
                    <a:pt x="170435" y="0"/>
                    <a:pt x="219592" y="57400"/>
                    <a:pt x="219592" y="128207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01755B6B-A288-48B7-BA52-D70A9C059429}"/>
                </a:ext>
              </a:extLst>
            </p:cNvPr>
            <p:cNvSpPr/>
            <p:nvPr/>
          </p:nvSpPr>
          <p:spPr>
            <a:xfrm>
              <a:off x="14304187" y="6000845"/>
              <a:ext cx="48237" cy="59340"/>
            </a:xfrm>
            <a:custGeom>
              <a:avLst/>
              <a:gdLst>
                <a:gd name="connsiteX0" fmla="*/ 0 w 48237"/>
                <a:gd name="connsiteY0" fmla="*/ 5143 h 59340"/>
                <a:gd name="connsiteX1" fmla="*/ 4377 w 48237"/>
                <a:gd name="connsiteY1" fmla="*/ 0 h 59340"/>
                <a:gd name="connsiteX2" fmla="*/ 48238 w 48237"/>
                <a:gd name="connsiteY2" fmla="*/ 54673 h 59340"/>
                <a:gd name="connsiteX3" fmla="*/ 26831 w 48237"/>
                <a:gd name="connsiteY3" fmla="*/ 59341 h 59340"/>
                <a:gd name="connsiteX4" fmla="*/ 0 w 48237"/>
                <a:gd name="connsiteY4" fmla="*/ 5143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7" h="59340">
                  <a:moveTo>
                    <a:pt x="0" y="5143"/>
                  </a:moveTo>
                  <a:lnTo>
                    <a:pt x="4377" y="0"/>
                  </a:lnTo>
                  <a:lnTo>
                    <a:pt x="48238" y="54673"/>
                  </a:lnTo>
                  <a:lnTo>
                    <a:pt x="26831" y="59341"/>
                  </a:lnTo>
                  <a:lnTo>
                    <a:pt x="0" y="5143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12C66527-753D-4838-B986-65103703E050}"/>
                </a:ext>
              </a:extLst>
            </p:cNvPr>
            <p:cNvSpPr/>
            <p:nvPr/>
          </p:nvSpPr>
          <p:spPr>
            <a:xfrm>
              <a:off x="14245388" y="6012275"/>
              <a:ext cx="29304" cy="29336"/>
            </a:xfrm>
            <a:custGeom>
              <a:avLst/>
              <a:gdLst>
                <a:gd name="connsiteX0" fmla="*/ 29304 w 29304"/>
                <a:gd name="connsiteY0" fmla="*/ 14669 h 29336"/>
                <a:gd name="connsiteX1" fmla="*/ 14652 w 29304"/>
                <a:gd name="connsiteY1" fmla="*/ 29337 h 29336"/>
                <a:gd name="connsiteX2" fmla="*/ 0 w 29304"/>
                <a:gd name="connsiteY2" fmla="*/ 14669 h 29336"/>
                <a:gd name="connsiteX3" fmla="*/ 14652 w 29304"/>
                <a:gd name="connsiteY3" fmla="*/ 0 h 29336"/>
                <a:gd name="connsiteX4" fmla="*/ 29304 w 29304"/>
                <a:gd name="connsiteY4" fmla="*/ 14669 h 2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4" h="29336">
                  <a:moveTo>
                    <a:pt x="29304" y="14669"/>
                  </a:moveTo>
                  <a:cubicBezTo>
                    <a:pt x="29304" y="22770"/>
                    <a:pt x="22745" y="29337"/>
                    <a:pt x="14652" y="29337"/>
                  </a:cubicBezTo>
                  <a:cubicBezTo>
                    <a:pt x="6560" y="29337"/>
                    <a:pt x="0" y="22770"/>
                    <a:pt x="0" y="14669"/>
                  </a:cubicBezTo>
                  <a:cubicBezTo>
                    <a:pt x="0" y="6567"/>
                    <a:pt x="6560" y="0"/>
                    <a:pt x="14652" y="0"/>
                  </a:cubicBezTo>
                  <a:cubicBezTo>
                    <a:pt x="22745" y="0"/>
                    <a:pt x="29304" y="6567"/>
                    <a:pt x="29304" y="14669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18364B48-261D-49A9-8EA8-3DCB89039B70}"/>
                </a:ext>
              </a:extLst>
            </p:cNvPr>
            <p:cNvSpPr/>
            <p:nvPr/>
          </p:nvSpPr>
          <p:spPr>
            <a:xfrm>
              <a:off x="14445095" y="6029039"/>
              <a:ext cx="42814" cy="42862"/>
            </a:xfrm>
            <a:custGeom>
              <a:avLst/>
              <a:gdLst>
                <a:gd name="connsiteX0" fmla="*/ 42815 w 42814"/>
                <a:gd name="connsiteY0" fmla="*/ 21431 h 42862"/>
                <a:gd name="connsiteX1" fmla="*/ 21407 w 42814"/>
                <a:gd name="connsiteY1" fmla="*/ 42862 h 42862"/>
                <a:gd name="connsiteX2" fmla="*/ 0 w 42814"/>
                <a:gd name="connsiteY2" fmla="*/ 21431 h 42862"/>
                <a:gd name="connsiteX3" fmla="*/ 21407 w 42814"/>
                <a:gd name="connsiteY3" fmla="*/ 0 h 42862"/>
                <a:gd name="connsiteX4" fmla="*/ 42815 w 42814"/>
                <a:gd name="connsiteY4" fmla="*/ 21431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4" h="42862">
                  <a:moveTo>
                    <a:pt x="42815" y="21431"/>
                  </a:moveTo>
                  <a:cubicBezTo>
                    <a:pt x="42815" y="33267"/>
                    <a:pt x="33230" y="42862"/>
                    <a:pt x="21407" y="42862"/>
                  </a:cubicBezTo>
                  <a:cubicBezTo>
                    <a:pt x="9584" y="42862"/>
                    <a:pt x="0" y="33267"/>
                    <a:pt x="0" y="21431"/>
                  </a:cubicBezTo>
                  <a:cubicBezTo>
                    <a:pt x="0" y="9595"/>
                    <a:pt x="9584" y="0"/>
                    <a:pt x="21407" y="0"/>
                  </a:cubicBezTo>
                  <a:cubicBezTo>
                    <a:pt x="33230" y="0"/>
                    <a:pt x="42815" y="9595"/>
                    <a:pt x="42815" y="2143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8D69DC3F-1BBE-4FDB-A595-41734F1420F5}"/>
                </a:ext>
              </a:extLst>
            </p:cNvPr>
            <p:cNvSpPr/>
            <p:nvPr/>
          </p:nvSpPr>
          <p:spPr>
            <a:xfrm rot="10800000">
              <a:off x="7752679" y="4576381"/>
              <a:ext cx="178109" cy="441769"/>
            </a:xfrm>
            <a:custGeom>
              <a:avLst/>
              <a:gdLst>
                <a:gd name="connsiteX0" fmla="*/ 104373 w 178109"/>
                <a:gd name="connsiteY0" fmla="*/ 0 h 441769"/>
                <a:gd name="connsiteX1" fmla="*/ 178109 w 178109"/>
                <a:gd name="connsiteY1" fmla="*/ 0 h 441769"/>
                <a:gd name="connsiteX2" fmla="*/ 178109 w 178109"/>
                <a:gd name="connsiteY2" fmla="*/ 441769 h 441769"/>
                <a:gd name="connsiteX3" fmla="*/ 104373 w 178109"/>
                <a:gd name="connsiteY3" fmla="*/ 441769 h 441769"/>
                <a:gd name="connsiteX4" fmla="*/ 73736 w 178109"/>
                <a:gd name="connsiteY4" fmla="*/ 441769 h 441769"/>
                <a:gd name="connsiteX5" fmla="*/ 0 w 178109"/>
                <a:gd name="connsiteY5" fmla="*/ 441769 h 441769"/>
                <a:gd name="connsiteX6" fmla="*/ 0 w 178109"/>
                <a:gd name="connsiteY6" fmla="*/ 0 h 441769"/>
                <a:gd name="connsiteX7" fmla="*/ 73736 w 178109"/>
                <a:gd name="connsiteY7" fmla="*/ 0 h 4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09" h="441769">
                  <a:moveTo>
                    <a:pt x="104373" y="0"/>
                  </a:moveTo>
                  <a:cubicBezTo>
                    <a:pt x="145096" y="0"/>
                    <a:pt x="178109" y="0"/>
                    <a:pt x="178109" y="0"/>
                  </a:cubicBezTo>
                  <a:lnTo>
                    <a:pt x="178109" y="441769"/>
                  </a:lnTo>
                  <a:cubicBezTo>
                    <a:pt x="178109" y="441769"/>
                    <a:pt x="145096" y="441769"/>
                    <a:pt x="104373" y="441769"/>
                  </a:cubicBezTo>
                  <a:lnTo>
                    <a:pt x="73736" y="441769"/>
                  </a:lnTo>
                  <a:cubicBezTo>
                    <a:pt x="33013" y="441769"/>
                    <a:pt x="0" y="441769"/>
                    <a:pt x="0" y="441769"/>
                  </a:cubicBezTo>
                  <a:lnTo>
                    <a:pt x="0" y="0"/>
                  </a:lnTo>
                  <a:cubicBezTo>
                    <a:pt x="0" y="0"/>
                    <a:pt x="33013" y="0"/>
                    <a:pt x="73736" y="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1506415E-C901-49A3-B350-82ABD7AE0D09}"/>
                </a:ext>
              </a:extLst>
            </p:cNvPr>
            <p:cNvSpPr/>
            <p:nvPr/>
          </p:nvSpPr>
          <p:spPr>
            <a:xfrm>
              <a:off x="9456134" y="5529738"/>
              <a:ext cx="1082926" cy="251936"/>
            </a:xfrm>
            <a:custGeom>
              <a:avLst/>
              <a:gdLst>
                <a:gd name="connsiteX0" fmla="*/ 969135 w 1082926"/>
                <a:gd name="connsiteY0" fmla="*/ 251936 h 251936"/>
                <a:gd name="connsiteX1" fmla="*/ 727755 w 1082926"/>
                <a:gd name="connsiteY1" fmla="*/ 251936 h 251936"/>
                <a:gd name="connsiteX2" fmla="*/ 0 w 1082926"/>
                <a:gd name="connsiteY2" fmla="*/ 0 h 251936"/>
                <a:gd name="connsiteX3" fmla="*/ 1082927 w 1082926"/>
                <a:gd name="connsiteY3" fmla="*/ 20574 h 25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926" h="251936">
                  <a:moveTo>
                    <a:pt x="969135" y="251936"/>
                  </a:moveTo>
                  <a:lnTo>
                    <a:pt x="727755" y="251936"/>
                  </a:lnTo>
                  <a:lnTo>
                    <a:pt x="0" y="0"/>
                  </a:lnTo>
                  <a:lnTo>
                    <a:pt x="1082927" y="20574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1F46AE31-A292-4866-A9C4-D599AE030CB3}"/>
                </a:ext>
              </a:extLst>
            </p:cNvPr>
            <p:cNvSpPr/>
            <p:nvPr/>
          </p:nvSpPr>
          <p:spPr>
            <a:xfrm>
              <a:off x="11274903" y="5781675"/>
              <a:ext cx="198945" cy="9525"/>
            </a:xfrm>
            <a:custGeom>
              <a:avLst/>
              <a:gdLst>
                <a:gd name="connsiteX0" fmla="*/ 198946 w 198945"/>
                <a:gd name="connsiteY0" fmla="*/ 0 h 9525"/>
                <a:gd name="connsiteX1" fmla="*/ 0 w 19894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945" h="9525">
                  <a:moveTo>
                    <a:pt x="198946" y="0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858FC47B-62E6-4B55-A9FD-1DCD1320326F}"/>
                </a:ext>
              </a:extLst>
            </p:cNvPr>
            <p:cNvSpPr/>
            <p:nvPr/>
          </p:nvSpPr>
          <p:spPr>
            <a:xfrm>
              <a:off x="12240898" y="5585745"/>
              <a:ext cx="343183" cy="195929"/>
            </a:xfrm>
            <a:custGeom>
              <a:avLst/>
              <a:gdLst>
                <a:gd name="connsiteX0" fmla="*/ 0 w 343183"/>
                <a:gd name="connsiteY0" fmla="*/ 0 h 195929"/>
                <a:gd name="connsiteX1" fmla="*/ 343184 w 343183"/>
                <a:gd name="connsiteY1" fmla="*/ 6001 h 195929"/>
                <a:gd name="connsiteX2" fmla="*/ 153467 w 343183"/>
                <a:gd name="connsiteY2" fmla="*/ 195929 h 195929"/>
                <a:gd name="connsiteX3" fmla="*/ 82870 w 343183"/>
                <a:gd name="connsiteY3" fmla="*/ 195929 h 19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183" h="195929">
                  <a:moveTo>
                    <a:pt x="0" y="0"/>
                  </a:moveTo>
                  <a:lnTo>
                    <a:pt x="343184" y="6001"/>
                  </a:lnTo>
                  <a:lnTo>
                    <a:pt x="153467" y="195929"/>
                  </a:lnTo>
                  <a:lnTo>
                    <a:pt x="82870" y="195929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5FD5E975-78CC-4290-AA3F-4F0FA49DFBA0}"/>
                </a:ext>
              </a:extLst>
            </p:cNvPr>
            <p:cNvSpPr/>
            <p:nvPr/>
          </p:nvSpPr>
          <p:spPr>
            <a:xfrm>
              <a:off x="11175763" y="5564600"/>
              <a:ext cx="403409" cy="6286"/>
            </a:xfrm>
            <a:custGeom>
              <a:avLst/>
              <a:gdLst>
                <a:gd name="connsiteX0" fmla="*/ 0 w 403409"/>
                <a:gd name="connsiteY0" fmla="*/ 0 h 6286"/>
                <a:gd name="connsiteX1" fmla="*/ 403410 w 403409"/>
                <a:gd name="connsiteY1" fmla="*/ 6286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409" h="6286">
                  <a:moveTo>
                    <a:pt x="0" y="0"/>
                  </a:moveTo>
                  <a:lnTo>
                    <a:pt x="403410" y="6286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909A9534-79B6-46B8-A024-DEBAFAD5441E}"/>
                </a:ext>
              </a:extLst>
            </p:cNvPr>
            <p:cNvSpPr/>
            <p:nvPr/>
          </p:nvSpPr>
          <p:spPr>
            <a:xfrm>
              <a:off x="8650932" y="3382708"/>
              <a:ext cx="4575941" cy="1930050"/>
            </a:xfrm>
            <a:custGeom>
              <a:avLst/>
              <a:gdLst>
                <a:gd name="connsiteX0" fmla="*/ 108369 w 4575941"/>
                <a:gd name="connsiteY0" fmla="*/ 108490 h 1930050"/>
                <a:gd name="connsiteX1" fmla="*/ 4467383 w 4575941"/>
                <a:gd name="connsiteY1" fmla="*/ 108490 h 1930050"/>
                <a:gd name="connsiteX2" fmla="*/ 4467383 w 4575941"/>
                <a:gd name="connsiteY2" fmla="*/ 1821466 h 1930050"/>
                <a:gd name="connsiteX3" fmla="*/ 108369 w 4575941"/>
                <a:gd name="connsiteY3" fmla="*/ 1821466 h 1930050"/>
                <a:gd name="connsiteX4" fmla="*/ 108369 w 4575941"/>
                <a:gd name="connsiteY4" fmla="*/ 108490 h 1930050"/>
                <a:gd name="connsiteX5" fmla="*/ 0 w 4575941"/>
                <a:gd name="connsiteY5" fmla="*/ 0 h 1930050"/>
                <a:gd name="connsiteX6" fmla="*/ 0 w 4575941"/>
                <a:gd name="connsiteY6" fmla="*/ 1930051 h 1930050"/>
                <a:gd name="connsiteX7" fmla="*/ 4575942 w 4575941"/>
                <a:gd name="connsiteY7" fmla="*/ 1930051 h 1930050"/>
                <a:gd name="connsiteX8" fmla="*/ 4575942 w 4575941"/>
                <a:gd name="connsiteY8" fmla="*/ 0 h 193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5941" h="1930050">
                  <a:moveTo>
                    <a:pt x="108369" y="108490"/>
                  </a:moveTo>
                  <a:lnTo>
                    <a:pt x="4467383" y="108490"/>
                  </a:lnTo>
                  <a:lnTo>
                    <a:pt x="4467383" y="1821466"/>
                  </a:lnTo>
                  <a:lnTo>
                    <a:pt x="108369" y="1821466"/>
                  </a:lnTo>
                  <a:lnTo>
                    <a:pt x="108369" y="108490"/>
                  </a:lnTo>
                  <a:moveTo>
                    <a:pt x="0" y="0"/>
                  </a:moveTo>
                  <a:lnTo>
                    <a:pt x="0" y="1930051"/>
                  </a:lnTo>
                  <a:lnTo>
                    <a:pt x="4575942" y="1930051"/>
                  </a:lnTo>
                  <a:lnTo>
                    <a:pt x="4575942" y="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49CAF848-825C-40B7-A233-D385C32ECA19}"/>
                </a:ext>
              </a:extLst>
            </p:cNvPr>
            <p:cNvSpPr/>
            <p:nvPr/>
          </p:nvSpPr>
          <p:spPr>
            <a:xfrm>
              <a:off x="8538662" y="5308853"/>
              <a:ext cx="4753860" cy="162782"/>
            </a:xfrm>
            <a:custGeom>
              <a:avLst/>
              <a:gdLst>
                <a:gd name="connsiteX0" fmla="*/ 3561709 w 4753860"/>
                <a:gd name="connsiteY0" fmla="*/ 162783 h 162782"/>
                <a:gd name="connsiteX1" fmla="*/ 4753861 w 4753860"/>
                <a:gd name="connsiteY1" fmla="*/ 162783 h 162782"/>
                <a:gd name="connsiteX2" fmla="*/ 4753861 w 4753860"/>
                <a:gd name="connsiteY2" fmla="*/ 0 h 162782"/>
                <a:gd name="connsiteX3" fmla="*/ 0 w 4753860"/>
                <a:gd name="connsiteY3" fmla="*/ 0 h 162782"/>
                <a:gd name="connsiteX4" fmla="*/ 0 w 4753860"/>
                <a:gd name="connsiteY4" fmla="*/ 162783 h 162782"/>
                <a:gd name="connsiteX5" fmla="*/ 2096494 w 4753860"/>
                <a:gd name="connsiteY5" fmla="*/ 162783 h 16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3860" h="162782">
                  <a:moveTo>
                    <a:pt x="3561709" y="162783"/>
                  </a:moveTo>
                  <a:lnTo>
                    <a:pt x="4753861" y="162783"/>
                  </a:lnTo>
                  <a:lnTo>
                    <a:pt x="4753861" y="0"/>
                  </a:lnTo>
                  <a:lnTo>
                    <a:pt x="0" y="0"/>
                  </a:lnTo>
                  <a:lnTo>
                    <a:pt x="0" y="162783"/>
                  </a:lnTo>
                  <a:lnTo>
                    <a:pt x="2096494" y="162783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598D1B76-F30F-4781-99AF-7380F12B93BC}"/>
                </a:ext>
              </a:extLst>
            </p:cNvPr>
            <p:cNvSpPr/>
            <p:nvPr/>
          </p:nvSpPr>
          <p:spPr>
            <a:xfrm>
              <a:off x="11061210" y="5471636"/>
              <a:ext cx="636416" cy="9525"/>
            </a:xfrm>
            <a:custGeom>
              <a:avLst/>
              <a:gdLst>
                <a:gd name="connsiteX0" fmla="*/ 0 w 636416"/>
                <a:gd name="connsiteY0" fmla="*/ 0 h 9525"/>
                <a:gd name="connsiteX1" fmla="*/ 636417 w 6364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16" h="9525">
                  <a:moveTo>
                    <a:pt x="0" y="0"/>
                  </a:moveTo>
                  <a:lnTo>
                    <a:pt x="636417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B36B29AB-0C66-4E22-9349-8F53A1785326}"/>
                </a:ext>
              </a:extLst>
            </p:cNvPr>
            <p:cNvSpPr/>
            <p:nvPr/>
          </p:nvSpPr>
          <p:spPr>
            <a:xfrm>
              <a:off x="6730740" y="4312824"/>
              <a:ext cx="1842745" cy="1434369"/>
            </a:xfrm>
            <a:custGeom>
              <a:avLst/>
              <a:gdLst>
                <a:gd name="connsiteX0" fmla="*/ 101043 w 1842745"/>
                <a:gd name="connsiteY0" fmla="*/ 1434370 h 1434369"/>
                <a:gd name="connsiteX1" fmla="*/ 0 w 1842745"/>
                <a:gd name="connsiteY1" fmla="*/ 1333214 h 1434369"/>
                <a:gd name="connsiteX2" fmla="*/ 0 w 1842745"/>
                <a:gd name="connsiteY2" fmla="*/ 806101 h 1434369"/>
                <a:gd name="connsiteX3" fmla="*/ 418062 w 1842745"/>
                <a:gd name="connsiteY3" fmla="*/ 658844 h 1434369"/>
                <a:gd name="connsiteX4" fmla="*/ 720048 w 1842745"/>
                <a:gd name="connsiteY4" fmla="*/ 658844 h 1434369"/>
                <a:gd name="connsiteX5" fmla="*/ 1045250 w 1842745"/>
                <a:gd name="connsiteY5" fmla="*/ 124015 h 1434369"/>
                <a:gd name="connsiteX6" fmla="*/ 1169127 w 1842745"/>
                <a:gd name="connsiteY6" fmla="*/ 0 h 1434369"/>
                <a:gd name="connsiteX7" fmla="*/ 1726575 w 1842745"/>
                <a:gd name="connsiteY7" fmla="*/ 0 h 1434369"/>
                <a:gd name="connsiteX8" fmla="*/ 1842745 w 1842745"/>
                <a:gd name="connsiteY8" fmla="*/ 116300 h 14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745" h="1434369">
                  <a:moveTo>
                    <a:pt x="101043" y="1434370"/>
                  </a:moveTo>
                  <a:lnTo>
                    <a:pt x="0" y="1333214"/>
                  </a:lnTo>
                  <a:lnTo>
                    <a:pt x="0" y="806101"/>
                  </a:lnTo>
                  <a:lnTo>
                    <a:pt x="418062" y="658844"/>
                  </a:lnTo>
                  <a:lnTo>
                    <a:pt x="720048" y="658844"/>
                  </a:lnTo>
                  <a:lnTo>
                    <a:pt x="1045250" y="124015"/>
                  </a:lnTo>
                  <a:lnTo>
                    <a:pt x="1169127" y="0"/>
                  </a:lnTo>
                  <a:lnTo>
                    <a:pt x="1726575" y="0"/>
                  </a:lnTo>
                  <a:lnTo>
                    <a:pt x="1842745" y="11630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EDD14729-7B6D-4B7C-B9F7-50FFA2D27C22}"/>
                </a:ext>
              </a:extLst>
            </p:cNvPr>
            <p:cNvSpPr/>
            <p:nvPr/>
          </p:nvSpPr>
          <p:spPr>
            <a:xfrm>
              <a:off x="7617099" y="5841301"/>
              <a:ext cx="782367" cy="48863"/>
            </a:xfrm>
            <a:custGeom>
              <a:avLst/>
              <a:gdLst>
                <a:gd name="connsiteX0" fmla="*/ 782368 w 782367"/>
                <a:gd name="connsiteY0" fmla="*/ 0 h 48863"/>
                <a:gd name="connsiteX1" fmla="*/ 755061 w 782367"/>
                <a:gd name="connsiteY1" fmla="*/ 48863 h 48863"/>
                <a:gd name="connsiteX2" fmla="*/ 0 w 782367"/>
                <a:gd name="connsiteY2" fmla="*/ 48863 h 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67" h="48863">
                  <a:moveTo>
                    <a:pt x="782368" y="0"/>
                  </a:moveTo>
                  <a:lnTo>
                    <a:pt x="755061" y="48863"/>
                  </a:lnTo>
                  <a:lnTo>
                    <a:pt x="0" y="48863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2" name="Freeform 50">
              <a:extLst>
                <a:ext uri="{FF2B5EF4-FFF2-40B4-BE49-F238E27FC236}">
                  <a16:creationId xmlns:a16="http://schemas.microsoft.com/office/drawing/2014/main" id="{5A4EEFF3-A314-4A54-828A-5C2D678F484B}"/>
                </a:ext>
              </a:extLst>
            </p:cNvPr>
            <p:cNvSpPr/>
            <p:nvPr/>
          </p:nvSpPr>
          <p:spPr>
            <a:xfrm rot="-10800000">
              <a:off x="8496038" y="4413599"/>
              <a:ext cx="123877" cy="1263396"/>
            </a:xfrm>
            <a:custGeom>
              <a:avLst/>
              <a:gdLst>
                <a:gd name="connsiteX0" fmla="*/ 0 w 123877"/>
                <a:gd name="connsiteY0" fmla="*/ 0 h 1263396"/>
                <a:gd name="connsiteX1" fmla="*/ 123877 w 123877"/>
                <a:gd name="connsiteY1" fmla="*/ 0 h 1263396"/>
                <a:gd name="connsiteX2" fmla="*/ 123877 w 123877"/>
                <a:gd name="connsiteY2" fmla="*/ 1263396 h 1263396"/>
                <a:gd name="connsiteX3" fmla="*/ 0 w 123877"/>
                <a:gd name="connsiteY3" fmla="*/ 1263396 h 126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77" h="1263396">
                  <a:moveTo>
                    <a:pt x="0" y="0"/>
                  </a:moveTo>
                  <a:lnTo>
                    <a:pt x="123877" y="0"/>
                  </a:lnTo>
                  <a:lnTo>
                    <a:pt x="123877" y="1263396"/>
                  </a:lnTo>
                  <a:lnTo>
                    <a:pt x="0" y="1263396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3" name="Freeform 51">
              <a:extLst>
                <a:ext uri="{FF2B5EF4-FFF2-40B4-BE49-F238E27FC236}">
                  <a16:creationId xmlns:a16="http://schemas.microsoft.com/office/drawing/2014/main" id="{937022FD-C5AE-404B-8285-ED5F3030D047}"/>
                </a:ext>
              </a:extLst>
            </p:cNvPr>
            <p:cNvSpPr/>
            <p:nvPr/>
          </p:nvSpPr>
          <p:spPr>
            <a:xfrm rot="-10800000">
              <a:off x="7969607" y="4243006"/>
              <a:ext cx="433570" cy="100774"/>
            </a:xfrm>
            <a:custGeom>
              <a:avLst/>
              <a:gdLst>
                <a:gd name="connsiteX0" fmla="*/ 0 w 433570"/>
                <a:gd name="connsiteY0" fmla="*/ 0 h 100774"/>
                <a:gd name="connsiteX1" fmla="*/ 433570 w 433570"/>
                <a:gd name="connsiteY1" fmla="*/ 0 h 100774"/>
                <a:gd name="connsiteX2" fmla="*/ 433570 w 433570"/>
                <a:gd name="connsiteY2" fmla="*/ 100774 h 100774"/>
                <a:gd name="connsiteX3" fmla="*/ 0 w 433570"/>
                <a:gd name="connsiteY3" fmla="*/ 100774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70" h="100774">
                  <a:moveTo>
                    <a:pt x="0" y="0"/>
                  </a:moveTo>
                  <a:lnTo>
                    <a:pt x="433570" y="0"/>
                  </a:lnTo>
                  <a:lnTo>
                    <a:pt x="433570" y="100774"/>
                  </a:lnTo>
                  <a:lnTo>
                    <a:pt x="0" y="100774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5B44D061-611F-43B2-8D79-29F789EE8048}"/>
                </a:ext>
              </a:extLst>
            </p:cNvPr>
            <p:cNvSpPr/>
            <p:nvPr/>
          </p:nvSpPr>
          <p:spPr>
            <a:xfrm rot="-8100000">
              <a:off x="7938478" y="4894140"/>
              <a:ext cx="31016" cy="131730"/>
            </a:xfrm>
            <a:custGeom>
              <a:avLst/>
              <a:gdLst>
                <a:gd name="connsiteX0" fmla="*/ 0 w 31016"/>
                <a:gd name="connsiteY0" fmla="*/ 0 h 131730"/>
                <a:gd name="connsiteX1" fmla="*/ 31017 w 31016"/>
                <a:gd name="connsiteY1" fmla="*/ 0 h 131730"/>
                <a:gd name="connsiteX2" fmla="*/ 31017 w 31016"/>
                <a:gd name="connsiteY2" fmla="*/ 131731 h 131730"/>
                <a:gd name="connsiteX3" fmla="*/ 0 w 31016"/>
                <a:gd name="connsiteY3" fmla="*/ 131731 h 1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16" h="131730">
                  <a:moveTo>
                    <a:pt x="0" y="0"/>
                  </a:moveTo>
                  <a:lnTo>
                    <a:pt x="31017" y="0"/>
                  </a:lnTo>
                  <a:lnTo>
                    <a:pt x="31017" y="131731"/>
                  </a:lnTo>
                  <a:lnTo>
                    <a:pt x="0" y="131731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AF3A830C-AED6-408B-A9FC-860656B35FFE}"/>
                </a:ext>
              </a:extLst>
            </p:cNvPr>
            <p:cNvSpPr/>
            <p:nvPr/>
          </p:nvSpPr>
          <p:spPr>
            <a:xfrm rot="-10800000">
              <a:off x="7768188" y="4460557"/>
              <a:ext cx="658109" cy="557593"/>
            </a:xfrm>
            <a:custGeom>
              <a:avLst/>
              <a:gdLst>
                <a:gd name="connsiteX0" fmla="*/ 0 w 658109"/>
                <a:gd name="connsiteY0" fmla="*/ 0 h 557593"/>
                <a:gd name="connsiteX1" fmla="*/ 658110 w 658109"/>
                <a:gd name="connsiteY1" fmla="*/ 0 h 557593"/>
                <a:gd name="connsiteX2" fmla="*/ 658110 w 658109"/>
                <a:gd name="connsiteY2" fmla="*/ 0 h 557593"/>
                <a:gd name="connsiteX3" fmla="*/ 658110 w 658109"/>
                <a:gd name="connsiteY3" fmla="*/ 209550 h 557593"/>
                <a:gd name="connsiteX4" fmla="*/ 310454 w 658109"/>
                <a:gd name="connsiteY4" fmla="*/ 557594 h 557593"/>
                <a:gd name="connsiteX5" fmla="*/ 0 w 658109"/>
                <a:gd name="connsiteY5" fmla="*/ 557594 h 557593"/>
                <a:gd name="connsiteX6" fmla="*/ 0 w 658109"/>
                <a:gd name="connsiteY6" fmla="*/ 557594 h 557593"/>
                <a:gd name="connsiteX7" fmla="*/ 0 w 658109"/>
                <a:gd name="connsiteY7" fmla="*/ 0 h 557593"/>
                <a:gd name="connsiteX8" fmla="*/ 0 w 658109"/>
                <a:gd name="connsiteY8" fmla="*/ 0 h 5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109" h="557593">
                  <a:moveTo>
                    <a:pt x="0" y="0"/>
                  </a:moveTo>
                  <a:lnTo>
                    <a:pt x="658110" y="0"/>
                  </a:lnTo>
                  <a:lnTo>
                    <a:pt x="658110" y="0"/>
                  </a:lnTo>
                  <a:lnTo>
                    <a:pt x="658110" y="209550"/>
                  </a:lnTo>
                  <a:cubicBezTo>
                    <a:pt x="658110" y="401764"/>
                    <a:pt x="502454" y="557594"/>
                    <a:pt x="310454" y="557594"/>
                  </a:cubicBezTo>
                  <a:lnTo>
                    <a:pt x="0" y="557594"/>
                  </a:lnTo>
                  <a:lnTo>
                    <a:pt x="0" y="5575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6" name="Freeform 54">
              <a:extLst>
                <a:ext uri="{FF2B5EF4-FFF2-40B4-BE49-F238E27FC236}">
                  <a16:creationId xmlns:a16="http://schemas.microsoft.com/office/drawing/2014/main" id="{84E8C37A-C769-4CA5-9163-8B0AE4B2E1C5}"/>
                </a:ext>
              </a:extLst>
            </p:cNvPr>
            <p:cNvSpPr/>
            <p:nvPr/>
          </p:nvSpPr>
          <p:spPr>
            <a:xfrm>
              <a:off x="8650932" y="5467731"/>
              <a:ext cx="77351" cy="209264"/>
            </a:xfrm>
            <a:custGeom>
              <a:avLst/>
              <a:gdLst>
                <a:gd name="connsiteX0" fmla="*/ 0 w 77351"/>
                <a:gd name="connsiteY0" fmla="*/ 0 h 209264"/>
                <a:gd name="connsiteX1" fmla="*/ 0 w 77351"/>
                <a:gd name="connsiteY1" fmla="*/ 209264 h 209264"/>
                <a:gd name="connsiteX2" fmla="*/ 77352 w 77351"/>
                <a:gd name="connsiteY2" fmla="*/ 209264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51" h="209264">
                  <a:moveTo>
                    <a:pt x="0" y="0"/>
                  </a:moveTo>
                  <a:lnTo>
                    <a:pt x="0" y="209264"/>
                  </a:lnTo>
                  <a:lnTo>
                    <a:pt x="77352" y="209264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DE014213-C8EA-4733-A413-F2C0C138AC01}"/>
                </a:ext>
              </a:extLst>
            </p:cNvPr>
            <p:cNvSpPr/>
            <p:nvPr/>
          </p:nvSpPr>
          <p:spPr>
            <a:xfrm>
              <a:off x="12296082" y="5467731"/>
              <a:ext cx="450601" cy="209264"/>
            </a:xfrm>
            <a:custGeom>
              <a:avLst/>
              <a:gdLst>
                <a:gd name="connsiteX0" fmla="*/ 0 w 450601"/>
                <a:gd name="connsiteY0" fmla="*/ 209264 h 209264"/>
                <a:gd name="connsiteX1" fmla="*/ 450602 w 450601"/>
                <a:gd name="connsiteY1" fmla="*/ 209264 h 209264"/>
                <a:gd name="connsiteX2" fmla="*/ 450602 w 450601"/>
                <a:gd name="connsiteY2" fmla="*/ 0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601" h="209264">
                  <a:moveTo>
                    <a:pt x="0" y="209264"/>
                  </a:moveTo>
                  <a:lnTo>
                    <a:pt x="450602" y="209264"/>
                  </a:lnTo>
                  <a:lnTo>
                    <a:pt x="450602" y="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BFF4C0DA-BDA2-44E7-9307-573EECD9DFB0}"/>
                </a:ext>
              </a:extLst>
            </p:cNvPr>
            <p:cNvSpPr/>
            <p:nvPr/>
          </p:nvSpPr>
          <p:spPr>
            <a:xfrm>
              <a:off x="11243125" y="5676995"/>
              <a:ext cx="263072" cy="9525"/>
            </a:xfrm>
            <a:custGeom>
              <a:avLst/>
              <a:gdLst>
                <a:gd name="connsiteX0" fmla="*/ 0 w 263072"/>
                <a:gd name="connsiteY0" fmla="*/ 0 h 9525"/>
                <a:gd name="connsiteX1" fmla="*/ 263073 w 26307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072" h="9525">
                  <a:moveTo>
                    <a:pt x="0" y="0"/>
                  </a:moveTo>
                  <a:lnTo>
                    <a:pt x="263073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934F0A74-621D-40F1-BCDD-AEE292EE87FA}"/>
                </a:ext>
              </a:extLst>
            </p:cNvPr>
            <p:cNvSpPr/>
            <p:nvPr/>
          </p:nvSpPr>
          <p:spPr>
            <a:xfrm>
              <a:off x="9425117" y="5676995"/>
              <a:ext cx="1009000" cy="9525"/>
            </a:xfrm>
            <a:custGeom>
              <a:avLst/>
              <a:gdLst>
                <a:gd name="connsiteX0" fmla="*/ 0 w 1009000"/>
                <a:gd name="connsiteY0" fmla="*/ 0 h 9525"/>
                <a:gd name="connsiteX1" fmla="*/ 1009000 w 1009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9000" h="9525">
                  <a:moveTo>
                    <a:pt x="0" y="0"/>
                  </a:moveTo>
                  <a:lnTo>
                    <a:pt x="1009000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03E5BA39-DD0F-4F61-AEA7-5A97EA75776E}"/>
                </a:ext>
              </a:extLst>
            </p:cNvPr>
            <p:cNvSpPr/>
            <p:nvPr/>
          </p:nvSpPr>
          <p:spPr>
            <a:xfrm>
              <a:off x="8341144" y="5584031"/>
              <a:ext cx="1083973" cy="209263"/>
            </a:xfrm>
            <a:custGeom>
              <a:avLst/>
              <a:gdLst>
                <a:gd name="connsiteX0" fmla="*/ 154894 w 1083973"/>
                <a:gd name="connsiteY0" fmla="*/ 0 h 209263"/>
                <a:gd name="connsiteX1" fmla="*/ 0 w 1083973"/>
                <a:gd name="connsiteY1" fmla="*/ 0 h 209263"/>
                <a:gd name="connsiteX2" fmla="*/ 0 w 1083973"/>
                <a:gd name="connsiteY2" fmla="*/ 209264 h 209263"/>
                <a:gd name="connsiteX3" fmla="*/ 1083974 w 1083973"/>
                <a:gd name="connsiteY3" fmla="*/ 209264 h 209263"/>
                <a:gd name="connsiteX4" fmla="*/ 1083974 w 1083973"/>
                <a:gd name="connsiteY4" fmla="*/ 0 h 209263"/>
                <a:gd name="connsiteX5" fmla="*/ 743359 w 1083973"/>
                <a:gd name="connsiteY5" fmla="*/ 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973" h="209263">
                  <a:moveTo>
                    <a:pt x="154894" y="0"/>
                  </a:moveTo>
                  <a:lnTo>
                    <a:pt x="0" y="0"/>
                  </a:lnTo>
                  <a:lnTo>
                    <a:pt x="0" y="209264"/>
                  </a:lnTo>
                  <a:lnTo>
                    <a:pt x="1083974" y="209264"/>
                  </a:lnTo>
                  <a:lnTo>
                    <a:pt x="1083974" y="0"/>
                  </a:lnTo>
                  <a:lnTo>
                    <a:pt x="743359" y="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04DE4950-CDEE-4B8F-910D-986910F10E52}"/>
                </a:ext>
              </a:extLst>
            </p:cNvPr>
            <p:cNvSpPr/>
            <p:nvPr/>
          </p:nvSpPr>
          <p:spPr>
            <a:xfrm>
              <a:off x="8263792" y="5614987"/>
              <a:ext cx="1083878" cy="209263"/>
            </a:xfrm>
            <a:custGeom>
              <a:avLst/>
              <a:gdLst>
                <a:gd name="connsiteX0" fmla="*/ 232246 w 1083878"/>
                <a:gd name="connsiteY0" fmla="*/ 0 h 209263"/>
                <a:gd name="connsiteX1" fmla="*/ 0 w 1083878"/>
                <a:gd name="connsiteY1" fmla="*/ 0 h 209263"/>
                <a:gd name="connsiteX2" fmla="*/ 0 w 1083878"/>
                <a:gd name="connsiteY2" fmla="*/ 209264 h 209263"/>
                <a:gd name="connsiteX3" fmla="*/ 1083878 w 1083878"/>
                <a:gd name="connsiteY3" fmla="*/ 209264 h 209263"/>
                <a:gd name="connsiteX4" fmla="*/ 1083878 w 1083878"/>
                <a:gd name="connsiteY4" fmla="*/ 0 h 209263"/>
                <a:gd name="connsiteX5" fmla="*/ 820711 w 1083878"/>
                <a:gd name="connsiteY5" fmla="*/ 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878" h="209263">
                  <a:moveTo>
                    <a:pt x="232246" y="0"/>
                  </a:moveTo>
                  <a:lnTo>
                    <a:pt x="0" y="0"/>
                  </a:lnTo>
                  <a:lnTo>
                    <a:pt x="0" y="209264"/>
                  </a:lnTo>
                  <a:lnTo>
                    <a:pt x="1083878" y="209264"/>
                  </a:lnTo>
                  <a:lnTo>
                    <a:pt x="1083878" y="0"/>
                  </a:lnTo>
                  <a:lnTo>
                    <a:pt x="820711" y="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5FA4C568-90EE-4B59-BAD5-E439758BBD97}"/>
                </a:ext>
              </a:extLst>
            </p:cNvPr>
            <p:cNvSpPr/>
            <p:nvPr/>
          </p:nvSpPr>
          <p:spPr>
            <a:xfrm rot="-10800000">
              <a:off x="8728379" y="5568505"/>
              <a:ext cx="356123" cy="193738"/>
            </a:xfrm>
            <a:custGeom>
              <a:avLst/>
              <a:gdLst>
                <a:gd name="connsiteX0" fmla="*/ 0 w 356123"/>
                <a:gd name="connsiteY0" fmla="*/ 0 h 193738"/>
                <a:gd name="connsiteX1" fmla="*/ 356123 w 356123"/>
                <a:gd name="connsiteY1" fmla="*/ 0 h 193738"/>
                <a:gd name="connsiteX2" fmla="*/ 356123 w 356123"/>
                <a:gd name="connsiteY2" fmla="*/ 193739 h 193738"/>
                <a:gd name="connsiteX3" fmla="*/ 0 w 356123"/>
                <a:gd name="connsiteY3" fmla="*/ 193739 h 1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23" h="193738">
                  <a:moveTo>
                    <a:pt x="0" y="0"/>
                  </a:moveTo>
                  <a:lnTo>
                    <a:pt x="356123" y="0"/>
                  </a:lnTo>
                  <a:lnTo>
                    <a:pt x="356123" y="193739"/>
                  </a:lnTo>
                  <a:lnTo>
                    <a:pt x="0" y="193739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4C4B114C-D1ED-427D-AD0B-217BF910825D}"/>
                </a:ext>
              </a:extLst>
            </p:cNvPr>
            <p:cNvSpPr/>
            <p:nvPr/>
          </p:nvSpPr>
          <p:spPr>
            <a:xfrm rot="-10800000">
              <a:off x="7729464" y="4537614"/>
              <a:ext cx="178109" cy="441769"/>
            </a:xfrm>
            <a:custGeom>
              <a:avLst/>
              <a:gdLst>
                <a:gd name="connsiteX0" fmla="*/ 104373 w 178109"/>
                <a:gd name="connsiteY0" fmla="*/ 0 h 441769"/>
                <a:gd name="connsiteX1" fmla="*/ 178109 w 178109"/>
                <a:gd name="connsiteY1" fmla="*/ 0 h 441769"/>
                <a:gd name="connsiteX2" fmla="*/ 178109 w 178109"/>
                <a:gd name="connsiteY2" fmla="*/ 441770 h 441769"/>
                <a:gd name="connsiteX3" fmla="*/ 104373 w 178109"/>
                <a:gd name="connsiteY3" fmla="*/ 441770 h 441769"/>
                <a:gd name="connsiteX4" fmla="*/ 73736 w 178109"/>
                <a:gd name="connsiteY4" fmla="*/ 441770 h 441769"/>
                <a:gd name="connsiteX5" fmla="*/ 0 w 178109"/>
                <a:gd name="connsiteY5" fmla="*/ 441770 h 441769"/>
                <a:gd name="connsiteX6" fmla="*/ 0 w 178109"/>
                <a:gd name="connsiteY6" fmla="*/ 0 h 441769"/>
                <a:gd name="connsiteX7" fmla="*/ 73736 w 178109"/>
                <a:gd name="connsiteY7" fmla="*/ 0 h 4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09" h="441769">
                  <a:moveTo>
                    <a:pt x="104373" y="0"/>
                  </a:moveTo>
                  <a:cubicBezTo>
                    <a:pt x="145096" y="0"/>
                    <a:pt x="178109" y="0"/>
                    <a:pt x="178109" y="0"/>
                  </a:cubicBezTo>
                  <a:lnTo>
                    <a:pt x="178109" y="441770"/>
                  </a:lnTo>
                  <a:cubicBezTo>
                    <a:pt x="178109" y="441770"/>
                    <a:pt x="145096" y="441770"/>
                    <a:pt x="104373" y="441770"/>
                  </a:cubicBezTo>
                  <a:lnTo>
                    <a:pt x="73736" y="441770"/>
                  </a:lnTo>
                  <a:cubicBezTo>
                    <a:pt x="33013" y="441770"/>
                    <a:pt x="0" y="441770"/>
                    <a:pt x="0" y="441770"/>
                  </a:cubicBezTo>
                  <a:lnTo>
                    <a:pt x="0" y="0"/>
                  </a:lnTo>
                  <a:cubicBezTo>
                    <a:pt x="0" y="0"/>
                    <a:pt x="33013" y="0"/>
                    <a:pt x="73736" y="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B8A6394D-15D9-4EA3-9E45-CFC034C82FDE}"/>
                </a:ext>
              </a:extLst>
            </p:cNvPr>
            <p:cNvSpPr/>
            <p:nvPr/>
          </p:nvSpPr>
          <p:spPr>
            <a:xfrm rot="10800000">
              <a:off x="6699818" y="5180933"/>
              <a:ext cx="278485" cy="100774"/>
            </a:xfrm>
            <a:custGeom>
              <a:avLst/>
              <a:gdLst>
                <a:gd name="connsiteX0" fmla="*/ 83061 w 278485"/>
                <a:gd name="connsiteY0" fmla="*/ 0 h 100774"/>
                <a:gd name="connsiteX1" fmla="*/ 278486 w 278485"/>
                <a:gd name="connsiteY1" fmla="*/ 0 h 100774"/>
                <a:gd name="connsiteX2" fmla="*/ 278486 w 278485"/>
                <a:gd name="connsiteY2" fmla="*/ 0 h 100774"/>
                <a:gd name="connsiteX3" fmla="*/ 278486 w 278485"/>
                <a:gd name="connsiteY3" fmla="*/ 100775 h 100774"/>
                <a:gd name="connsiteX4" fmla="*/ 278486 w 278485"/>
                <a:gd name="connsiteY4" fmla="*/ 100775 h 100774"/>
                <a:gd name="connsiteX5" fmla="*/ 0 w 278485"/>
                <a:gd name="connsiteY5" fmla="*/ 100775 h 100774"/>
                <a:gd name="connsiteX6" fmla="*/ 0 w 278485"/>
                <a:gd name="connsiteY6" fmla="*/ 100775 h 100774"/>
                <a:gd name="connsiteX7" fmla="*/ 0 w 278485"/>
                <a:gd name="connsiteY7" fmla="*/ 83439 h 100774"/>
                <a:gd name="connsiteX8" fmla="*/ 83061 w 278485"/>
                <a:gd name="connsiteY8" fmla="*/ 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485" h="100774">
                  <a:moveTo>
                    <a:pt x="83061" y="0"/>
                  </a:moveTo>
                  <a:lnTo>
                    <a:pt x="278486" y="0"/>
                  </a:lnTo>
                  <a:lnTo>
                    <a:pt x="278486" y="0"/>
                  </a:lnTo>
                  <a:lnTo>
                    <a:pt x="278486" y="100775"/>
                  </a:lnTo>
                  <a:lnTo>
                    <a:pt x="278486" y="100775"/>
                  </a:lnTo>
                  <a:lnTo>
                    <a:pt x="0" y="100775"/>
                  </a:lnTo>
                  <a:lnTo>
                    <a:pt x="0" y="100775"/>
                  </a:lnTo>
                  <a:lnTo>
                    <a:pt x="0" y="83439"/>
                  </a:lnTo>
                  <a:cubicBezTo>
                    <a:pt x="0" y="37472"/>
                    <a:pt x="37141" y="162"/>
                    <a:pt x="83061" y="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A4448033-7AA5-46BD-B605-4E1800D2814A}"/>
                </a:ext>
              </a:extLst>
            </p:cNvPr>
            <p:cNvSpPr/>
            <p:nvPr/>
          </p:nvSpPr>
          <p:spPr>
            <a:xfrm>
              <a:off x="7295989" y="4793360"/>
              <a:ext cx="325106" cy="224790"/>
            </a:xfrm>
            <a:custGeom>
              <a:avLst/>
              <a:gdLst>
                <a:gd name="connsiteX0" fmla="*/ 325106 w 325106"/>
                <a:gd name="connsiteY0" fmla="*/ 0 h 224790"/>
                <a:gd name="connsiteX1" fmla="*/ 178014 w 325106"/>
                <a:gd name="connsiteY1" fmla="*/ 224790 h 224790"/>
                <a:gd name="connsiteX2" fmla="*/ 0 w 325106"/>
                <a:gd name="connsiteY2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106" h="224790">
                  <a:moveTo>
                    <a:pt x="325106" y="0"/>
                  </a:moveTo>
                  <a:lnTo>
                    <a:pt x="178014" y="224790"/>
                  </a:lnTo>
                  <a:lnTo>
                    <a:pt x="0" y="22479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860BA887-1908-469F-8D9A-AF73D98FDB91}"/>
                </a:ext>
              </a:extLst>
            </p:cNvPr>
            <p:cNvSpPr/>
            <p:nvPr/>
          </p:nvSpPr>
          <p:spPr>
            <a:xfrm>
              <a:off x="7458495" y="5049202"/>
              <a:ext cx="9514" cy="201548"/>
            </a:xfrm>
            <a:custGeom>
              <a:avLst/>
              <a:gdLst>
                <a:gd name="connsiteX0" fmla="*/ 0 w 9514"/>
                <a:gd name="connsiteY0" fmla="*/ 201549 h 201548"/>
                <a:gd name="connsiteX1" fmla="*/ 0 w 9514"/>
                <a:gd name="connsiteY1" fmla="*/ 0 h 20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4" h="201548">
                  <a:moveTo>
                    <a:pt x="0" y="201549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A0BBB876-1D6E-4202-B031-ED17EF0702C0}"/>
                </a:ext>
              </a:extLst>
            </p:cNvPr>
            <p:cNvSpPr/>
            <p:nvPr/>
          </p:nvSpPr>
          <p:spPr>
            <a:xfrm>
              <a:off x="7621095" y="4894135"/>
              <a:ext cx="874942" cy="635603"/>
            </a:xfrm>
            <a:custGeom>
              <a:avLst/>
              <a:gdLst>
                <a:gd name="connsiteX0" fmla="*/ 0 w 874942"/>
                <a:gd name="connsiteY0" fmla="*/ 0 h 635603"/>
                <a:gd name="connsiteX1" fmla="*/ 0 w 874942"/>
                <a:gd name="connsiteY1" fmla="*/ 465106 h 635603"/>
                <a:gd name="connsiteX2" fmla="*/ 178109 w 874942"/>
                <a:gd name="connsiteY2" fmla="*/ 635603 h 635603"/>
                <a:gd name="connsiteX3" fmla="*/ 805297 w 874942"/>
                <a:gd name="connsiteY3" fmla="*/ 635603 h 635603"/>
                <a:gd name="connsiteX4" fmla="*/ 874942 w 874942"/>
                <a:gd name="connsiteY4" fmla="*/ 517303 h 6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42" h="635603">
                  <a:moveTo>
                    <a:pt x="0" y="0"/>
                  </a:moveTo>
                  <a:lnTo>
                    <a:pt x="0" y="465106"/>
                  </a:lnTo>
                  <a:lnTo>
                    <a:pt x="178109" y="635603"/>
                  </a:lnTo>
                  <a:lnTo>
                    <a:pt x="805297" y="635603"/>
                  </a:lnTo>
                  <a:lnTo>
                    <a:pt x="874942" y="517303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0F7FA854-C583-4013-A0CC-70DC43718470}"/>
                </a:ext>
              </a:extLst>
            </p:cNvPr>
            <p:cNvSpPr/>
            <p:nvPr/>
          </p:nvSpPr>
          <p:spPr>
            <a:xfrm rot="-10800000">
              <a:off x="7760576" y="5049107"/>
              <a:ext cx="665816" cy="54292"/>
            </a:xfrm>
            <a:custGeom>
              <a:avLst/>
              <a:gdLst>
                <a:gd name="connsiteX0" fmla="*/ 0 w 665816"/>
                <a:gd name="connsiteY0" fmla="*/ 0 h 54292"/>
                <a:gd name="connsiteX1" fmla="*/ 665816 w 665816"/>
                <a:gd name="connsiteY1" fmla="*/ 0 h 54292"/>
                <a:gd name="connsiteX2" fmla="*/ 665816 w 665816"/>
                <a:gd name="connsiteY2" fmla="*/ 54293 h 54292"/>
                <a:gd name="connsiteX3" fmla="*/ 0 w 665816"/>
                <a:gd name="connsiteY3" fmla="*/ 54293 h 5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816" h="54292">
                  <a:moveTo>
                    <a:pt x="0" y="0"/>
                  </a:moveTo>
                  <a:lnTo>
                    <a:pt x="665816" y="0"/>
                  </a:lnTo>
                  <a:lnTo>
                    <a:pt x="665816" y="54293"/>
                  </a:lnTo>
                  <a:lnTo>
                    <a:pt x="0" y="54293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r>
                <a:rPr lang="en-PL"/>
                <a:t>.</a:t>
              </a:r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15D1C557-42EF-460F-8C91-8D9B3303E30C}"/>
                </a:ext>
              </a:extLst>
            </p:cNvPr>
            <p:cNvSpPr/>
            <p:nvPr/>
          </p:nvSpPr>
          <p:spPr>
            <a:xfrm>
              <a:off x="11119153" y="4345781"/>
              <a:ext cx="112650" cy="135350"/>
            </a:xfrm>
            <a:custGeom>
              <a:avLst/>
              <a:gdLst>
                <a:gd name="connsiteX0" fmla="*/ 0 w 112650"/>
                <a:gd name="connsiteY0" fmla="*/ 0 h 135350"/>
                <a:gd name="connsiteX1" fmla="*/ 112650 w 112650"/>
                <a:gd name="connsiteY1" fmla="*/ 0 h 135350"/>
                <a:gd name="connsiteX2" fmla="*/ 112650 w 112650"/>
                <a:gd name="connsiteY2" fmla="*/ 135350 h 135350"/>
                <a:gd name="connsiteX3" fmla="*/ 0 w 112650"/>
                <a:gd name="connsiteY3" fmla="*/ 135350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0" h="135350">
                  <a:moveTo>
                    <a:pt x="0" y="0"/>
                  </a:moveTo>
                  <a:lnTo>
                    <a:pt x="112650" y="0"/>
                  </a:lnTo>
                  <a:lnTo>
                    <a:pt x="112650" y="135350"/>
                  </a:lnTo>
                  <a:lnTo>
                    <a:pt x="0" y="13535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5279DEF0-B920-4A92-ADA9-F2BF1DD25682}"/>
                </a:ext>
              </a:extLst>
            </p:cNvPr>
            <p:cNvSpPr/>
            <p:nvPr/>
          </p:nvSpPr>
          <p:spPr>
            <a:xfrm>
              <a:off x="12282001" y="4093178"/>
              <a:ext cx="85629" cy="27050"/>
            </a:xfrm>
            <a:custGeom>
              <a:avLst/>
              <a:gdLst>
                <a:gd name="connsiteX0" fmla="*/ 0 w 85629"/>
                <a:gd name="connsiteY0" fmla="*/ 0 h 27050"/>
                <a:gd name="connsiteX1" fmla="*/ 17982 w 85629"/>
                <a:gd name="connsiteY1" fmla="*/ 27051 h 27050"/>
                <a:gd name="connsiteX2" fmla="*/ 85629 w 85629"/>
                <a:gd name="connsiteY2" fmla="*/ 0 h 27050"/>
                <a:gd name="connsiteX3" fmla="*/ 0 w 85629"/>
                <a:gd name="connsiteY3" fmla="*/ 0 h 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29" h="27050">
                  <a:moveTo>
                    <a:pt x="0" y="0"/>
                  </a:moveTo>
                  <a:lnTo>
                    <a:pt x="17982" y="27051"/>
                  </a:lnTo>
                  <a:lnTo>
                    <a:pt x="8562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C68947B-578D-4BDD-8C3B-796471083A53}"/>
                </a:ext>
              </a:extLst>
            </p:cNvPr>
            <p:cNvSpPr/>
            <p:nvPr/>
          </p:nvSpPr>
          <p:spPr>
            <a:xfrm>
              <a:off x="12277434" y="4097655"/>
              <a:ext cx="99139" cy="99250"/>
            </a:xfrm>
            <a:custGeom>
              <a:avLst/>
              <a:gdLst>
                <a:gd name="connsiteX0" fmla="*/ 0 w 99139"/>
                <a:gd name="connsiteY0" fmla="*/ 99250 h 99250"/>
                <a:gd name="connsiteX1" fmla="*/ 0 w 99139"/>
                <a:gd name="connsiteY1" fmla="*/ 0 h 99250"/>
                <a:gd name="connsiteX2" fmla="*/ 99140 w 99139"/>
                <a:gd name="connsiteY2" fmla="*/ 54102 h 99250"/>
                <a:gd name="connsiteX3" fmla="*/ 0 w 99139"/>
                <a:gd name="connsiteY3" fmla="*/ 99250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39" h="99250">
                  <a:moveTo>
                    <a:pt x="0" y="99250"/>
                  </a:moveTo>
                  <a:lnTo>
                    <a:pt x="0" y="0"/>
                  </a:lnTo>
                  <a:lnTo>
                    <a:pt x="99140" y="54102"/>
                  </a:lnTo>
                  <a:lnTo>
                    <a:pt x="0" y="99250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B452BCCC-E573-46E2-ABB1-18786F124846}"/>
                </a:ext>
              </a:extLst>
            </p:cNvPr>
            <p:cNvSpPr/>
            <p:nvPr/>
          </p:nvSpPr>
          <p:spPr>
            <a:xfrm>
              <a:off x="11969168" y="4305204"/>
              <a:ext cx="278486" cy="200691"/>
            </a:xfrm>
            <a:custGeom>
              <a:avLst/>
              <a:gdLst>
                <a:gd name="connsiteX0" fmla="*/ 0 w 278486"/>
                <a:gd name="connsiteY0" fmla="*/ 133636 h 200691"/>
                <a:gd name="connsiteX1" fmla="*/ 44147 w 278486"/>
                <a:gd name="connsiteY1" fmla="*/ 0 h 200691"/>
                <a:gd name="connsiteX2" fmla="*/ 278486 w 278486"/>
                <a:gd name="connsiteY2" fmla="*/ 0 h 200691"/>
                <a:gd name="connsiteX3" fmla="*/ 212266 w 278486"/>
                <a:gd name="connsiteY3" fmla="*/ 200692 h 20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86" h="200691">
                  <a:moveTo>
                    <a:pt x="0" y="133636"/>
                  </a:moveTo>
                  <a:lnTo>
                    <a:pt x="44147" y="0"/>
                  </a:lnTo>
                  <a:lnTo>
                    <a:pt x="278486" y="0"/>
                  </a:lnTo>
                  <a:lnTo>
                    <a:pt x="212266" y="200692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7CE15209-3D38-4ADF-943E-8447D93DE088}"/>
                </a:ext>
              </a:extLst>
            </p:cNvPr>
            <p:cNvSpPr/>
            <p:nvPr/>
          </p:nvSpPr>
          <p:spPr>
            <a:xfrm>
              <a:off x="11961937" y="4260056"/>
              <a:ext cx="472579" cy="85725"/>
            </a:xfrm>
            <a:custGeom>
              <a:avLst/>
              <a:gdLst>
                <a:gd name="connsiteX0" fmla="*/ 446225 w 472579"/>
                <a:gd name="connsiteY0" fmla="*/ 85725 h 85725"/>
                <a:gd name="connsiteX1" fmla="*/ 0 w 472579"/>
                <a:gd name="connsiteY1" fmla="*/ 85725 h 85725"/>
                <a:gd name="connsiteX2" fmla="*/ 26355 w 472579"/>
                <a:gd name="connsiteY2" fmla="*/ 0 h 85725"/>
                <a:gd name="connsiteX3" fmla="*/ 472579 w 472579"/>
                <a:gd name="connsiteY3" fmla="*/ 0 h 85725"/>
                <a:gd name="connsiteX4" fmla="*/ 446225 w 472579"/>
                <a:gd name="connsiteY4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79" h="85725">
                  <a:moveTo>
                    <a:pt x="446225" y="85725"/>
                  </a:moveTo>
                  <a:lnTo>
                    <a:pt x="0" y="85725"/>
                  </a:lnTo>
                  <a:lnTo>
                    <a:pt x="26355" y="0"/>
                  </a:lnTo>
                  <a:lnTo>
                    <a:pt x="472579" y="0"/>
                  </a:lnTo>
                  <a:lnTo>
                    <a:pt x="446225" y="85725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13961B42-D89B-435E-9767-7420F884B87D}"/>
                </a:ext>
              </a:extLst>
            </p:cNvPr>
            <p:cNvSpPr/>
            <p:nvPr/>
          </p:nvSpPr>
          <p:spPr>
            <a:xfrm>
              <a:off x="12055273" y="4142803"/>
              <a:ext cx="379909" cy="117252"/>
            </a:xfrm>
            <a:custGeom>
              <a:avLst/>
              <a:gdLst>
                <a:gd name="connsiteX0" fmla="*/ 0 w 379909"/>
                <a:gd name="connsiteY0" fmla="*/ 117253 h 117252"/>
                <a:gd name="connsiteX1" fmla="*/ 339378 w 379909"/>
                <a:gd name="connsiteY1" fmla="*/ 0 h 117252"/>
                <a:gd name="connsiteX2" fmla="*/ 379909 w 379909"/>
                <a:gd name="connsiteY2" fmla="*/ 117253 h 117252"/>
                <a:gd name="connsiteX3" fmla="*/ 0 w 379909"/>
                <a:gd name="connsiteY3" fmla="*/ 117253 h 11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909" h="117252">
                  <a:moveTo>
                    <a:pt x="0" y="117253"/>
                  </a:moveTo>
                  <a:lnTo>
                    <a:pt x="339378" y="0"/>
                  </a:lnTo>
                  <a:lnTo>
                    <a:pt x="379909" y="117253"/>
                  </a:lnTo>
                  <a:lnTo>
                    <a:pt x="0" y="117253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4DE0CACF-BCF9-4253-95FF-DE95AA481BFD}"/>
                </a:ext>
              </a:extLst>
            </p:cNvPr>
            <p:cNvSpPr/>
            <p:nvPr/>
          </p:nvSpPr>
          <p:spPr>
            <a:xfrm>
              <a:off x="11265579" y="4122420"/>
              <a:ext cx="99139" cy="99250"/>
            </a:xfrm>
            <a:custGeom>
              <a:avLst/>
              <a:gdLst>
                <a:gd name="connsiteX0" fmla="*/ 0 w 99139"/>
                <a:gd name="connsiteY0" fmla="*/ 0 h 99250"/>
                <a:gd name="connsiteX1" fmla="*/ 99140 w 99139"/>
                <a:gd name="connsiteY1" fmla="*/ 0 h 99250"/>
                <a:gd name="connsiteX2" fmla="*/ 99140 w 99139"/>
                <a:gd name="connsiteY2" fmla="*/ 99251 h 99250"/>
                <a:gd name="connsiteX3" fmla="*/ 0 w 99139"/>
                <a:gd name="connsiteY3" fmla="*/ 9925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39" h="99250">
                  <a:moveTo>
                    <a:pt x="0" y="0"/>
                  </a:moveTo>
                  <a:lnTo>
                    <a:pt x="99140" y="0"/>
                  </a:lnTo>
                  <a:lnTo>
                    <a:pt x="99140" y="99251"/>
                  </a:lnTo>
                  <a:lnTo>
                    <a:pt x="0" y="99251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A3895C70-4667-4825-8408-35281144A9A7}"/>
                </a:ext>
              </a:extLst>
            </p:cNvPr>
            <p:cNvSpPr/>
            <p:nvPr/>
          </p:nvSpPr>
          <p:spPr>
            <a:xfrm>
              <a:off x="11254352" y="4178138"/>
              <a:ext cx="558589" cy="469394"/>
            </a:xfrm>
            <a:custGeom>
              <a:avLst/>
              <a:gdLst>
                <a:gd name="connsiteX0" fmla="*/ 466205 w 558589"/>
                <a:gd name="connsiteY0" fmla="*/ 469395 h 469394"/>
                <a:gd name="connsiteX1" fmla="*/ 0 w 558589"/>
                <a:gd name="connsiteY1" fmla="*/ 305279 h 469394"/>
                <a:gd name="connsiteX2" fmla="*/ 0 w 558589"/>
                <a:gd name="connsiteY2" fmla="*/ 192503 h 469394"/>
                <a:gd name="connsiteX3" fmla="*/ 13510 w 558589"/>
                <a:gd name="connsiteY3" fmla="*/ 178977 h 469394"/>
                <a:gd name="connsiteX4" fmla="*/ 40531 w 558589"/>
                <a:gd name="connsiteY4" fmla="*/ 151831 h 469394"/>
                <a:gd name="connsiteX5" fmla="*/ 40531 w 558589"/>
                <a:gd name="connsiteY5" fmla="*/ 61629 h 469394"/>
                <a:gd name="connsiteX6" fmla="*/ 58609 w 558589"/>
                <a:gd name="connsiteY6" fmla="*/ 43627 h 469394"/>
                <a:gd name="connsiteX7" fmla="*/ 58609 w 558589"/>
                <a:gd name="connsiteY7" fmla="*/ 3336 h 469394"/>
                <a:gd name="connsiteX8" fmla="*/ 356028 w 558589"/>
                <a:gd name="connsiteY8" fmla="*/ 102587 h 469394"/>
                <a:gd name="connsiteX9" fmla="*/ 558590 w 558589"/>
                <a:gd name="connsiteY9" fmla="*/ 326329 h 46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89" h="469394">
                  <a:moveTo>
                    <a:pt x="466205" y="469395"/>
                  </a:moveTo>
                  <a:lnTo>
                    <a:pt x="0" y="305279"/>
                  </a:lnTo>
                  <a:lnTo>
                    <a:pt x="0" y="192503"/>
                  </a:lnTo>
                  <a:lnTo>
                    <a:pt x="13510" y="178977"/>
                  </a:lnTo>
                  <a:lnTo>
                    <a:pt x="40531" y="151831"/>
                  </a:lnTo>
                  <a:lnTo>
                    <a:pt x="40531" y="61629"/>
                  </a:lnTo>
                  <a:lnTo>
                    <a:pt x="58609" y="43627"/>
                  </a:lnTo>
                  <a:lnTo>
                    <a:pt x="58609" y="3336"/>
                  </a:lnTo>
                  <a:cubicBezTo>
                    <a:pt x="58609" y="3336"/>
                    <a:pt x="234339" y="-28191"/>
                    <a:pt x="356028" y="102587"/>
                  </a:cubicBezTo>
                  <a:cubicBezTo>
                    <a:pt x="404361" y="154593"/>
                    <a:pt x="482284" y="240985"/>
                    <a:pt x="558590" y="326329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BD8F49AB-220F-43B1-8A09-B9AEC7B5CDBD}"/>
                </a:ext>
              </a:extLst>
            </p:cNvPr>
            <p:cNvSpPr/>
            <p:nvPr/>
          </p:nvSpPr>
          <p:spPr>
            <a:xfrm>
              <a:off x="11161968" y="4357116"/>
              <a:ext cx="36059" cy="108299"/>
            </a:xfrm>
            <a:custGeom>
              <a:avLst/>
              <a:gdLst>
                <a:gd name="connsiteX0" fmla="*/ 0 w 36059"/>
                <a:gd name="connsiteY0" fmla="*/ 0 h 108299"/>
                <a:gd name="connsiteX1" fmla="*/ 36059 w 36059"/>
                <a:gd name="connsiteY1" fmla="*/ 0 h 108299"/>
                <a:gd name="connsiteX2" fmla="*/ 36059 w 36059"/>
                <a:gd name="connsiteY2" fmla="*/ 108299 h 108299"/>
                <a:gd name="connsiteX3" fmla="*/ 0 w 36059"/>
                <a:gd name="connsiteY3" fmla="*/ 108299 h 10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9" h="108299">
                  <a:moveTo>
                    <a:pt x="0" y="0"/>
                  </a:moveTo>
                  <a:lnTo>
                    <a:pt x="36059" y="0"/>
                  </a:lnTo>
                  <a:lnTo>
                    <a:pt x="36059" y="108299"/>
                  </a:lnTo>
                  <a:lnTo>
                    <a:pt x="0" y="108299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4D67A447-80F5-448A-A3BD-0ED35641CAD8}"/>
                </a:ext>
              </a:extLst>
            </p:cNvPr>
            <p:cNvSpPr/>
            <p:nvPr/>
          </p:nvSpPr>
          <p:spPr>
            <a:xfrm>
              <a:off x="11198027" y="4178138"/>
              <a:ext cx="577903" cy="363095"/>
            </a:xfrm>
            <a:custGeom>
              <a:avLst/>
              <a:gdLst>
                <a:gd name="connsiteX0" fmla="*/ 0 w 577903"/>
                <a:gd name="connsiteY0" fmla="*/ 178977 h 363095"/>
                <a:gd name="connsiteX1" fmla="*/ 27021 w 577903"/>
                <a:gd name="connsiteY1" fmla="*/ 151831 h 363095"/>
                <a:gd name="connsiteX2" fmla="*/ 27021 w 577903"/>
                <a:gd name="connsiteY2" fmla="*/ 61629 h 363095"/>
                <a:gd name="connsiteX3" fmla="*/ 45098 w 577903"/>
                <a:gd name="connsiteY3" fmla="*/ 43627 h 363095"/>
                <a:gd name="connsiteX4" fmla="*/ 45098 w 577903"/>
                <a:gd name="connsiteY4" fmla="*/ 3336 h 363095"/>
                <a:gd name="connsiteX5" fmla="*/ 342518 w 577903"/>
                <a:gd name="connsiteY5" fmla="*/ 102587 h 363095"/>
                <a:gd name="connsiteX6" fmla="*/ 577903 w 577903"/>
                <a:gd name="connsiteY6" fmla="*/ 363096 h 36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903" h="363095">
                  <a:moveTo>
                    <a:pt x="0" y="178977"/>
                  </a:moveTo>
                  <a:lnTo>
                    <a:pt x="27021" y="151831"/>
                  </a:lnTo>
                  <a:lnTo>
                    <a:pt x="27021" y="61629"/>
                  </a:lnTo>
                  <a:lnTo>
                    <a:pt x="45098" y="43627"/>
                  </a:lnTo>
                  <a:lnTo>
                    <a:pt x="45098" y="3336"/>
                  </a:lnTo>
                  <a:cubicBezTo>
                    <a:pt x="45098" y="3336"/>
                    <a:pt x="220828" y="-28191"/>
                    <a:pt x="342518" y="102587"/>
                  </a:cubicBezTo>
                  <a:cubicBezTo>
                    <a:pt x="397796" y="162118"/>
                    <a:pt x="491894" y="266703"/>
                    <a:pt x="577903" y="363096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59C159E9-0D19-4C97-950F-0EB7183F67F4}"/>
                </a:ext>
              </a:extLst>
            </p:cNvPr>
            <p:cNvSpPr/>
            <p:nvPr/>
          </p:nvSpPr>
          <p:spPr>
            <a:xfrm>
              <a:off x="10410617" y="4571428"/>
              <a:ext cx="1304136" cy="267271"/>
            </a:xfrm>
            <a:custGeom>
              <a:avLst/>
              <a:gdLst>
                <a:gd name="connsiteX0" fmla="*/ 1304136 w 1304136"/>
                <a:gd name="connsiteY0" fmla="*/ 195167 h 267271"/>
                <a:gd name="connsiteX1" fmla="*/ 397511 w 1304136"/>
                <a:gd name="connsiteY1" fmla="*/ 0 h 267271"/>
                <a:gd name="connsiteX2" fmla="*/ 138339 w 1304136"/>
                <a:gd name="connsiteY2" fmla="*/ 56388 h 267271"/>
                <a:gd name="connsiteX3" fmla="*/ 138339 w 1304136"/>
                <a:gd name="connsiteY3" fmla="*/ 128588 h 267271"/>
                <a:gd name="connsiteX4" fmla="*/ 0 w 1304136"/>
                <a:gd name="connsiteY4" fmla="*/ 267271 h 2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136" h="267271">
                  <a:moveTo>
                    <a:pt x="1304136" y="195167"/>
                  </a:moveTo>
                  <a:cubicBezTo>
                    <a:pt x="984358" y="130873"/>
                    <a:pt x="607969" y="52292"/>
                    <a:pt x="397511" y="0"/>
                  </a:cubicBezTo>
                  <a:lnTo>
                    <a:pt x="138339" y="56388"/>
                  </a:lnTo>
                  <a:lnTo>
                    <a:pt x="138339" y="128588"/>
                  </a:lnTo>
                  <a:lnTo>
                    <a:pt x="0" y="267271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A307F9EC-4CB9-4163-94E7-10EA27292F42}"/>
                </a:ext>
              </a:extLst>
            </p:cNvPr>
            <p:cNvSpPr/>
            <p:nvPr/>
          </p:nvSpPr>
          <p:spPr>
            <a:xfrm>
              <a:off x="12207218" y="4878228"/>
              <a:ext cx="169355" cy="40576"/>
            </a:xfrm>
            <a:custGeom>
              <a:avLst/>
              <a:gdLst>
                <a:gd name="connsiteX0" fmla="*/ 0 w 169355"/>
                <a:gd name="connsiteY0" fmla="*/ 40577 h 40576"/>
                <a:gd name="connsiteX1" fmla="*/ 169356 w 169355"/>
                <a:gd name="connsiteY1" fmla="*/ 40577 h 40576"/>
                <a:gd name="connsiteX2" fmla="*/ 169356 w 169355"/>
                <a:gd name="connsiteY2" fmla="*/ 0 h 40576"/>
                <a:gd name="connsiteX3" fmla="*/ 29970 w 169355"/>
                <a:gd name="connsiteY3" fmla="*/ 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355" h="40576">
                  <a:moveTo>
                    <a:pt x="0" y="40577"/>
                  </a:moveTo>
                  <a:lnTo>
                    <a:pt x="169356" y="40577"/>
                  </a:lnTo>
                  <a:lnTo>
                    <a:pt x="169356" y="0"/>
                  </a:lnTo>
                  <a:lnTo>
                    <a:pt x="29970" y="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ADB840DB-505A-442B-9BDE-15FD1B456D86}"/>
                </a:ext>
              </a:extLst>
            </p:cNvPr>
            <p:cNvSpPr/>
            <p:nvPr/>
          </p:nvSpPr>
          <p:spPr>
            <a:xfrm>
              <a:off x="9320840" y="4889277"/>
              <a:ext cx="2550425" cy="92773"/>
            </a:xfrm>
            <a:custGeom>
              <a:avLst/>
              <a:gdLst>
                <a:gd name="connsiteX0" fmla="*/ 583517 w 2550425"/>
                <a:gd name="connsiteY0" fmla="*/ 0 h 92773"/>
                <a:gd name="connsiteX1" fmla="*/ 78874 w 2550425"/>
                <a:gd name="connsiteY1" fmla="*/ 0 h 92773"/>
                <a:gd name="connsiteX2" fmla="*/ 0 w 2550425"/>
                <a:gd name="connsiteY2" fmla="*/ 61151 h 92773"/>
                <a:gd name="connsiteX3" fmla="*/ 72119 w 2550425"/>
                <a:gd name="connsiteY3" fmla="*/ 61151 h 92773"/>
                <a:gd name="connsiteX4" fmla="*/ 72119 w 2550425"/>
                <a:gd name="connsiteY4" fmla="*/ 92773 h 92773"/>
                <a:gd name="connsiteX5" fmla="*/ 2550425 w 2550425"/>
                <a:gd name="connsiteY5" fmla="*/ 92773 h 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0425" h="92773">
                  <a:moveTo>
                    <a:pt x="583517" y="0"/>
                  </a:moveTo>
                  <a:lnTo>
                    <a:pt x="78874" y="0"/>
                  </a:lnTo>
                  <a:lnTo>
                    <a:pt x="0" y="61151"/>
                  </a:lnTo>
                  <a:lnTo>
                    <a:pt x="72119" y="61151"/>
                  </a:lnTo>
                  <a:lnTo>
                    <a:pt x="72119" y="92773"/>
                  </a:lnTo>
                  <a:lnTo>
                    <a:pt x="2550425" y="92773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EE42FBA0-088A-4F26-820C-B56AFBA6ADD0}"/>
                </a:ext>
              </a:extLst>
            </p:cNvPr>
            <p:cNvSpPr/>
            <p:nvPr/>
          </p:nvSpPr>
          <p:spPr>
            <a:xfrm>
              <a:off x="10676068" y="4442841"/>
              <a:ext cx="116360" cy="81152"/>
            </a:xfrm>
            <a:custGeom>
              <a:avLst/>
              <a:gdLst>
                <a:gd name="connsiteX0" fmla="*/ 0 w 116360"/>
                <a:gd name="connsiteY0" fmla="*/ 68389 h 81152"/>
                <a:gd name="connsiteX1" fmla="*/ 116361 w 116360"/>
                <a:gd name="connsiteY1" fmla="*/ 0 h 81152"/>
                <a:gd name="connsiteX2" fmla="*/ 116361 w 116360"/>
                <a:gd name="connsiteY2" fmla="*/ 81153 h 81152"/>
                <a:gd name="connsiteX3" fmla="*/ 0 w 116360"/>
                <a:gd name="connsiteY3" fmla="*/ 68389 h 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60" h="81152">
                  <a:moveTo>
                    <a:pt x="0" y="68389"/>
                  </a:moveTo>
                  <a:lnTo>
                    <a:pt x="116361" y="0"/>
                  </a:lnTo>
                  <a:lnTo>
                    <a:pt x="116361" y="81153"/>
                  </a:lnTo>
                  <a:lnTo>
                    <a:pt x="0" y="68389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3AD0F613-8BD8-4D03-B74F-0EEB4C7BF4EC}"/>
                </a:ext>
              </a:extLst>
            </p:cNvPr>
            <p:cNvSpPr/>
            <p:nvPr/>
          </p:nvSpPr>
          <p:spPr>
            <a:xfrm>
              <a:off x="10859791" y="4467225"/>
              <a:ext cx="84392" cy="25195"/>
            </a:xfrm>
            <a:custGeom>
              <a:avLst/>
              <a:gdLst>
                <a:gd name="connsiteX0" fmla="*/ 84393 w 84392"/>
                <a:gd name="connsiteY0" fmla="*/ 0 h 25195"/>
                <a:gd name="connsiteX1" fmla="*/ 0 w 84392"/>
                <a:gd name="connsiteY1" fmla="*/ 14859 h 2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92" h="25195">
                  <a:moveTo>
                    <a:pt x="84393" y="0"/>
                  </a:moveTo>
                  <a:cubicBezTo>
                    <a:pt x="84393" y="0"/>
                    <a:pt x="58133" y="44863"/>
                    <a:pt x="0" y="14859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FDBA7845-F9D0-4CAD-8E6B-538B7702896D}"/>
                </a:ext>
              </a:extLst>
            </p:cNvPr>
            <p:cNvSpPr/>
            <p:nvPr/>
          </p:nvSpPr>
          <p:spPr>
            <a:xfrm rot="-3958798">
              <a:off x="10852484" y="4375499"/>
              <a:ext cx="200372" cy="172021"/>
            </a:xfrm>
            <a:custGeom>
              <a:avLst/>
              <a:gdLst>
                <a:gd name="connsiteX0" fmla="*/ 200373 w 200372"/>
                <a:gd name="connsiteY0" fmla="*/ 86011 h 172021"/>
                <a:gd name="connsiteX1" fmla="*/ 100186 w 200372"/>
                <a:gd name="connsiteY1" fmla="*/ 172022 h 172021"/>
                <a:gd name="connsiteX2" fmla="*/ 0 w 200372"/>
                <a:gd name="connsiteY2" fmla="*/ 86011 h 172021"/>
                <a:gd name="connsiteX3" fmla="*/ 100186 w 200372"/>
                <a:gd name="connsiteY3" fmla="*/ 0 h 172021"/>
                <a:gd name="connsiteX4" fmla="*/ 200373 w 200372"/>
                <a:gd name="connsiteY4" fmla="*/ 86011 h 17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372" h="172021">
                  <a:moveTo>
                    <a:pt x="200373" y="86011"/>
                  </a:moveTo>
                  <a:cubicBezTo>
                    <a:pt x="200373" y="133513"/>
                    <a:pt x="155518" y="172022"/>
                    <a:pt x="100186" y="172022"/>
                  </a:cubicBezTo>
                  <a:cubicBezTo>
                    <a:pt x="44855" y="172022"/>
                    <a:pt x="0" y="133513"/>
                    <a:pt x="0" y="86011"/>
                  </a:cubicBezTo>
                  <a:cubicBezTo>
                    <a:pt x="0" y="38509"/>
                    <a:pt x="44854" y="0"/>
                    <a:pt x="100186" y="0"/>
                  </a:cubicBezTo>
                  <a:cubicBezTo>
                    <a:pt x="155518" y="0"/>
                    <a:pt x="200373" y="38509"/>
                    <a:pt x="200373" y="8601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B2E6FC21-49E0-4B77-AABF-7C2043593124}"/>
                </a:ext>
              </a:extLst>
            </p:cNvPr>
            <p:cNvSpPr/>
            <p:nvPr/>
          </p:nvSpPr>
          <p:spPr>
            <a:xfrm>
              <a:off x="10855224" y="4392739"/>
              <a:ext cx="44812" cy="41814"/>
            </a:xfrm>
            <a:custGeom>
              <a:avLst/>
              <a:gdLst>
                <a:gd name="connsiteX0" fmla="*/ 44813 w 44812"/>
                <a:gd name="connsiteY0" fmla="*/ 4667 h 41814"/>
                <a:gd name="connsiteX1" fmla="*/ 42339 w 44812"/>
                <a:gd name="connsiteY1" fmla="*/ 0 h 41814"/>
                <a:gd name="connsiteX2" fmla="*/ 0 w 44812"/>
                <a:gd name="connsiteY2" fmla="*/ 34862 h 41814"/>
                <a:gd name="connsiteX3" fmla="*/ 15699 w 44812"/>
                <a:gd name="connsiteY3" fmla="*/ 41815 h 41814"/>
                <a:gd name="connsiteX4" fmla="*/ 44813 w 44812"/>
                <a:gd name="connsiteY4" fmla="*/ 4667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12" h="41814">
                  <a:moveTo>
                    <a:pt x="44813" y="4667"/>
                  </a:moveTo>
                  <a:lnTo>
                    <a:pt x="42339" y="0"/>
                  </a:lnTo>
                  <a:lnTo>
                    <a:pt x="0" y="34862"/>
                  </a:lnTo>
                  <a:lnTo>
                    <a:pt x="15699" y="41815"/>
                  </a:lnTo>
                  <a:lnTo>
                    <a:pt x="44813" y="4667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BED3D0A1-A1B4-49A5-8137-96296E4741D9}"/>
                </a:ext>
              </a:extLst>
            </p:cNvPr>
            <p:cNvSpPr/>
            <p:nvPr/>
          </p:nvSpPr>
          <p:spPr>
            <a:xfrm>
              <a:off x="10919065" y="4408932"/>
              <a:ext cx="22834" cy="22859"/>
            </a:xfrm>
            <a:custGeom>
              <a:avLst/>
              <a:gdLst>
                <a:gd name="connsiteX0" fmla="*/ 22835 w 22834"/>
                <a:gd name="connsiteY0" fmla="*/ 11430 h 22859"/>
                <a:gd name="connsiteX1" fmla="*/ 11417 w 22834"/>
                <a:gd name="connsiteY1" fmla="*/ 22860 h 22859"/>
                <a:gd name="connsiteX2" fmla="*/ 0 w 22834"/>
                <a:gd name="connsiteY2" fmla="*/ 11430 h 22859"/>
                <a:gd name="connsiteX3" fmla="*/ 11417 w 22834"/>
                <a:gd name="connsiteY3" fmla="*/ 0 h 22859"/>
                <a:gd name="connsiteX4" fmla="*/ 22835 w 22834"/>
                <a:gd name="connsiteY4" fmla="*/ 1143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34" h="22859">
                  <a:moveTo>
                    <a:pt x="22835" y="11430"/>
                  </a:moveTo>
                  <a:cubicBezTo>
                    <a:pt x="22835" y="17743"/>
                    <a:pt x="17723" y="22860"/>
                    <a:pt x="11417" y="22860"/>
                  </a:cubicBezTo>
                  <a:cubicBezTo>
                    <a:pt x="5112" y="22860"/>
                    <a:pt x="0" y="17743"/>
                    <a:pt x="0" y="11430"/>
                  </a:cubicBezTo>
                  <a:cubicBezTo>
                    <a:pt x="0" y="5117"/>
                    <a:pt x="5111" y="0"/>
                    <a:pt x="11417" y="0"/>
                  </a:cubicBezTo>
                  <a:cubicBezTo>
                    <a:pt x="17723" y="0"/>
                    <a:pt x="22835" y="5117"/>
                    <a:pt x="22835" y="1143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B18F1DA4-3BF3-443C-B326-F13041D5290B}"/>
                </a:ext>
              </a:extLst>
            </p:cNvPr>
            <p:cNvSpPr/>
            <p:nvPr/>
          </p:nvSpPr>
          <p:spPr>
            <a:xfrm rot="-3958798">
              <a:off x="10781034" y="4356587"/>
              <a:ext cx="106370" cy="8858"/>
            </a:xfrm>
            <a:custGeom>
              <a:avLst/>
              <a:gdLst>
                <a:gd name="connsiteX0" fmla="*/ 0 w 106370"/>
                <a:gd name="connsiteY0" fmla="*/ 0 h 8858"/>
                <a:gd name="connsiteX1" fmla="*/ 106371 w 106370"/>
                <a:gd name="connsiteY1" fmla="*/ 0 h 8858"/>
                <a:gd name="connsiteX2" fmla="*/ 106371 w 106370"/>
                <a:gd name="connsiteY2" fmla="*/ 8858 h 8858"/>
                <a:gd name="connsiteX3" fmla="*/ 0 w 106370"/>
                <a:gd name="connsiteY3" fmla="*/ 8858 h 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70" h="8858">
                  <a:moveTo>
                    <a:pt x="0" y="0"/>
                  </a:moveTo>
                  <a:lnTo>
                    <a:pt x="106371" y="0"/>
                  </a:lnTo>
                  <a:lnTo>
                    <a:pt x="106371" y="8858"/>
                  </a:lnTo>
                  <a:lnTo>
                    <a:pt x="0" y="8858"/>
                  </a:ln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07620382-6A54-4246-9388-176E30EE3377}"/>
                </a:ext>
              </a:extLst>
            </p:cNvPr>
            <p:cNvSpPr/>
            <p:nvPr/>
          </p:nvSpPr>
          <p:spPr>
            <a:xfrm>
              <a:off x="10816786" y="4270915"/>
              <a:ext cx="278299" cy="266318"/>
            </a:xfrm>
            <a:custGeom>
              <a:avLst/>
              <a:gdLst>
                <a:gd name="connsiteX0" fmla="*/ 0 w 278299"/>
                <a:gd name="connsiteY0" fmla="*/ 140779 h 266318"/>
                <a:gd name="connsiteX1" fmla="*/ 178109 w 278299"/>
                <a:gd name="connsiteY1" fmla="*/ 220313 h 266318"/>
                <a:gd name="connsiteX2" fmla="*/ 221780 w 278299"/>
                <a:gd name="connsiteY2" fmla="*/ 123063 h 266318"/>
                <a:gd name="connsiteX3" fmla="*/ 43290 w 278299"/>
                <a:gd name="connsiteY3" fmla="*/ 43910 h 266318"/>
                <a:gd name="connsiteX4" fmla="*/ 53471 w 278299"/>
                <a:gd name="connsiteY4" fmla="*/ 21145 h 266318"/>
                <a:gd name="connsiteX5" fmla="*/ 257193 w 278299"/>
                <a:gd name="connsiteY5" fmla="*/ 72323 h 266318"/>
                <a:gd name="connsiteX6" fmla="*/ 220639 w 278299"/>
                <a:gd name="connsiteY6" fmla="*/ 266319 h 266318"/>
                <a:gd name="connsiteX7" fmla="*/ 197519 w 278299"/>
                <a:gd name="connsiteY7" fmla="*/ 253460 h 26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99" h="266318">
                  <a:moveTo>
                    <a:pt x="0" y="140779"/>
                  </a:moveTo>
                  <a:lnTo>
                    <a:pt x="178109" y="220313"/>
                  </a:lnTo>
                  <a:lnTo>
                    <a:pt x="221780" y="123063"/>
                  </a:lnTo>
                  <a:lnTo>
                    <a:pt x="43290" y="43910"/>
                  </a:lnTo>
                  <a:lnTo>
                    <a:pt x="53471" y="21145"/>
                  </a:lnTo>
                  <a:cubicBezTo>
                    <a:pt x="123839" y="-21041"/>
                    <a:pt x="215054" y="1866"/>
                    <a:pt x="257193" y="72323"/>
                  </a:cubicBezTo>
                  <a:cubicBezTo>
                    <a:pt x="295831" y="136922"/>
                    <a:pt x="280132" y="220246"/>
                    <a:pt x="220639" y="266319"/>
                  </a:cubicBezTo>
                  <a:lnTo>
                    <a:pt x="197519" y="253460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93EDB9B4-8C0B-4D3B-86AD-01AFF801E087}"/>
                </a:ext>
              </a:extLst>
            </p:cNvPr>
            <p:cNvSpPr/>
            <p:nvPr/>
          </p:nvSpPr>
          <p:spPr>
            <a:xfrm>
              <a:off x="9399714" y="4626197"/>
              <a:ext cx="536325" cy="299751"/>
            </a:xfrm>
            <a:custGeom>
              <a:avLst/>
              <a:gdLst>
                <a:gd name="connsiteX0" fmla="*/ 536326 w 536325"/>
                <a:gd name="connsiteY0" fmla="*/ 299752 h 299751"/>
                <a:gd name="connsiteX1" fmla="*/ 54042 w 536325"/>
                <a:gd name="connsiteY1" fmla="*/ 299752 h 299751"/>
                <a:gd name="connsiteX2" fmla="*/ 0 w 536325"/>
                <a:gd name="connsiteY2" fmla="*/ 263652 h 299751"/>
                <a:gd name="connsiteX3" fmla="*/ 466205 w 536325"/>
                <a:gd name="connsiteY3" fmla="*/ 0 h 2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325" h="299751">
                  <a:moveTo>
                    <a:pt x="536326" y="299752"/>
                  </a:moveTo>
                  <a:lnTo>
                    <a:pt x="54042" y="299752"/>
                  </a:lnTo>
                  <a:lnTo>
                    <a:pt x="0" y="263652"/>
                  </a:lnTo>
                  <a:cubicBezTo>
                    <a:pt x="0" y="263652"/>
                    <a:pt x="164028" y="112395"/>
                    <a:pt x="466205" y="0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D06B4F13-1A94-4AB2-AC0E-0445EDC7AE69}"/>
                </a:ext>
              </a:extLst>
            </p:cNvPr>
            <p:cNvSpPr/>
            <p:nvPr/>
          </p:nvSpPr>
          <p:spPr>
            <a:xfrm>
              <a:off x="10341828" y="4926330"/>
              <a:ext cx="1452560" cy="1143"/>
            </a:xfrm>
            <a:custGeom>
              <a:avLst/>
              <a:gdLst>
                <a:gd name="connsiteX0" fmla="*/ 1452561 w 1452560"/>
                <a:gd name="connsiteY0" fmla="*/ 1143 h 1143"/>
                <a:gd name="connsiteX1" fmla="*/ 0 w 1452560"/>
                <a:gd name="connsiteY1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0" h="1143">
                  <a:moveTo>
                    <a:pt x="1452561" y="1143"/>
                  </a:moveTo>
                  <a:lnTo>
                    <a:pt x="0" y="0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1" name="Freeform 89">
              <a:extLst>
                <a:ext uri="{FF2B5EF4-FFF2-40B4-BE49-F238E27FC236}">
                  <a16:creationId xmlns:a16="http://schemas.microsoft.com/office/drawing/2014/main" id="{EDA65297-44B8-4DED-A721-44B57A509356}"/>
                </a:ext>
              </a:extLst>
            </p:cNvPr>
            <p:cNvSpPr/>
            <p:nvPr/>
          </p:nvSpPr>
          <p:spPr>
            <a:xfrm>
              <a:off x="11087089" y="4438268"/>
              <a:ext cx="639937" cy="187928"/>
            </a:xfrm>
            <a:custGeom>
              <a:avLst/>
              <a:gdLst>
                <a:gd name="connsiteX0" fmla="*/ 0 w 639937"/>
                <a:gd name="connsiteY0" fmla="*/ 29813 h 187928"/>
                <a:gd name="connsiteX1" fmla="*/ 146997 w 639937"/>
                <a:gd name="connsiteY1" fmla="*/ 0 h 187928"/>
                <a:gd name="connsiteX2" fmla="*/ 639937 w 639937"/>
                <a:gd name="connsiteY2" fmla="*/ 187928 h 18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37" h="187928">
                  <a:moveTo>
                    <a:pt x="0" y="29813"/>
                  </a:moveTo>
                  <a:lnTo>
                    <a:pt x="146997" y="0"/>
                  </a:lnTo>
                  <a:lnTo>
                    <a:pt x="639937" y="187928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7E114223-A027-4775-A55B-D9DD6D36805A}"/>
                </a:ext>
              </a:extLst>
            </p:cNvPr>
            <p:cNvSpPr/>
            <p:nvPr/>
          </p:nvSpPr>
          <p:spPr>
            <a:xfrm>
              <a:off x="10336880" y="4506991"/>
              <a:ext cx="534613" cy="17383"/>
            </a:xfrm>
            <a:custGeom>
              <a:avLst/>
              <a:gdLst>
                <a:gd name="connsiteX0" fmla="*/ 0 w 534613"/>
                <a:gd name="connsiteY0" fmla="*/ 10049 h 17383"/>
                <a:gd name="connsiteX1" fmla="*/ 473340 w 534613"/>
                <a:gd name="connsiteY1" fmla="*/ 17383 h 17383"/>
                <a:gd name="connsiteX2" fmla="*/ 534613 w 534613"/>
                <a:gd name="connsiteY2" fmla="*/ 4048 h 1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613" h="17383">
                  <a:moveTo>
                    <a:pt x="0" y="10049"/>
                  </a:moveTo>
                  <a:cubicBezTo>
                    <a:pt x="157549" y="-5467"/>
                    <a:pt x="316344" y="-3010"/>
                    <a:pt x="473340" y="17383"/>
                  </a:cubicBezTo>
                  <a:lnTo>
                    <a:pt x="534613" y="4048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C6B76571-BC6B-46E0-809F-598F0304ECD9}"/>
                </a:ext>
              </a:extLst>
            </p:cNvPr>
            <p:cNvSpPr/>
            <p:nvPr/>
          </p:nvSpPr>
          <p:spPr>
            <a:xfrm>
              <a:off x="9678010" y="4727543"/>
              <a:ext cx="177062" cy="161925"/>
            </a:xfrm>
            <a:custGeom>
              <a:avLst/>
              <a:gdLst>
                <a:gd name="connsiteX0" fmla="*/ 174874 w 177062"/>
                <a:gd name="connsiteY0" fmla="*/ 161925 h 161925"/>
                <a:gd name="connsiteX1" fmla="*/ 0 w 177062"/>
                <a:gd name="connsiteY1" fmla="*/ 161925 h 161925"/>
                <a:gd name="connsiteX2" fmla="*/ 177063 w 177062"/>
                <a:gd name="connsiteY2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62" h="161925">
                  <a:moveTo>
                    <a:pt x="174874" y="161925"/>
                  </a:moveTo>
                  <a:lnTo>
                    <a:pt x="0" y="161925"/>
                  </a:lnTo>
                  <a:cubicBezTo>
                    <a:pt x="47325" y="96384"/>
                    <a:pt x="107589" y="41272"/>
                    <a:pt x="177063" y="0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A0169112-2D13-4D13-8F02-FB304448F455}"/>
                </a:ext>
              </a:extLst>
            </p:cNvPr>
            <p:cNvSpPr/>
            <p:nvPr/>
          </p:nvSpPr>
          <p:spPr>
            <a:xfrm>
              <a:off x="10373796" y="4605432"/>
              <a:ext cx="604543" cy="284035"/>
            </a:xfrm>
            <a:custGeom>
              <a:avLst/>
              <a:gdLst>
                <a:gd name="connsiteX0" fmla="*/ 25879 w 604543"/>
                <a:gd name="connsiteY0" fmla="*/ 0 h 284035"/>
                <a:gd name="connsiteX1" fmla="*/ 604544 w 604543"/>
                <a:gd name="connsiteY1" fmla="*/ 284035 h 284035"/>
                <a:gd name="connsiteX2" fmla="*/ 0 w 604543"/>
                <a:gd name="connsiteY2" fmla="*/ 284035 h 28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543" h="284035">
                  <a:moveTo>
                    <a:pt x="25879" y="0"/>
                  </a:moveTo>
                  <a:cubicBezTo>
                    <a:pt x="280103" y="17716"/>
                    <a:pt x="495890" y="128588"/>
                    <a:pt x="604544" y="284035"/>
                  </a:cubicBezTo>
                  <a:lnTo>
                    <a:pt x="0" y="284035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A0620703-7043-4597-B471-A21CD147B122}"/>
                </a:ext>
              </a:extLst>
            </p:cNvPr>
            <p:cNvSpPr/>
            <p:nvPr/>
          </p:nvSpPr>
          <p:spPr>
            <a:xfrm>
              <a:off x="9587813" y="4656391"/>
              <a:ext cx="273158" cy="233076"/>
            </a:xfrm>
            <a:custGeom>
              <a:avLst/>
              <a:gdLst>
                <a:gd name="connsiteX0" fmla="*/ 0 w 273158"/>
                <a:gd name="connsiteY0" fmla="*/ 233077 h 233076"/>
                <a:gd name="connsiteX1" fmla="*/ 273158 w 273158"/>
                <a:gd name="connsiteY1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158" h="233076">
                  <a:moveTo>
                    <a:pt x="0" y="233077"/>
                  </a:moveTo>
                  <a:cubicBezTo>
                    <a:pt x="61178" y="136684"/>
                    <a:pt x="156322" y="55721"/>
                    <a:pt x="273158" y="0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F9B5B7DF-8205-4978-9EAB-793502105086}"/>
                </a:ext>
              </a:extLst>
            </p:cNvPr>
            <p:cNvSpPr/>
            <p:nvPr/>
          </p:nvSpPr>
          <p:spPr>
            <a:xfrm>
              <a:off x="11120390" y="4438268"/>
              <a:ext cx="611679" cy="325850"/>
            </a:xfrm>
            <a:custGeom>
              <a:avLst/>
              <a:gdLst>
                <a:gd name="connsiteX0" fmla="*/ 594839 w 611679"/>
                <a:gd name="connsiteY0" fmla="*/ 325850 h 325850"/>
                <a:gd name="connsiteX1" fmla="*/ 0 w 611679"/>
                <a:gd name="connsiteY1" fmla="*/ 204883 h 325850"/>
                <a:gd name="connsiteX2" fmla="*/ 298466 w 611679"/>
                <a:gd name="connsiteY2" fmla="*/ 0 h 325850"/>
                <a:gd name="connsiteX3" fmla="*/ 611680 w 611679"/>
                <a:gd name="connsiteY3" fmla="*/ 174784 h 3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679" h="325850">
                  <a:moveTo>
                    <a:pt x="594839" y="325850"/>
                  </a:moveTo>
                  <a:lnTo>
                    <a:pt x="0" y="204883"/>
                  </a:lnTo>
                  <a:lnTo>
                    <a:pt x="298466" y="0"/>
                  </a:lnTo>
                  <a:lnTo>
                    <a:pt x="611680" y="174784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28F62B2E-4BD9-4DAF-9683-53257531F504}"/>
                </a:ext>
              </a:extLst>
            </p:cNvPr>
            <p:cNvSpPr/>
            <p:nvPr/>
          </p:nvSpPr>
          <p:spPr>
            <a:xfrm>
              <a:off x="11285369" y="4555256"/>
              <a:ext cx="207888" cy="72710"/>
            </a:xfrm>
            <a:custGeom>
              <a:avLst/>
              <a:gdLst>
                <a:gd name="connsiteX0" fmla="*/ 0 w 207888"/>
                <a:gd name="connsiteY0" fmla="*/ 49700 h 72710"/>
                <a:gd name="connsiteX1" fmla="*/ 10942 w 207888"/>
                <a:gd name="connsiteY1" fmla="*/ 24078 h 72710"/>
                <a:gd name="connsiteX2" fmla="*/ 113507 w 207888"/>
                <a:gd name="connsiteY2" fmla="*/ 2075 h 72710"/>
                <a:gd name="connsiteX3" fmla="*/ 73261 w 207888"/>
                <a:gd name="connsiteY3" fmla="*/ 27697 h 72710"/>
                <a:gd name="connsiteX4" fmla="*/ 146522 w 207888"/>
                <a:gd name="connsiteY4" fmla="*/ 9409 h 72710"/>
                <a:gd name="connsiteX5" fmla="*/ 183437 w 207888"/>
                <a:gd name="connsiteY5" fmla="*/ 11028 h 72710"/>
                <a:gd name="connsiteX6" fmla="*/ 207889 w 207888"/>
                <a:gd name="connsiteY6" fmla="*/ 20553 h 72710"/>
                <a:gd name="connsiteX7" fmla="*/ 175160 w 207888"/>
                <a:gd name="connsiteY7" fmla="*/ 23316 h 72710"/>
                <a:gd name="connsiteX8" fmla="*/ 128825 w 207888"/>
                <a:gd name="connsiteY8" fmla="*/ 46080 h 72710"/>
                <a:gd name="connsiteX9" fmla="*/ 92194 w 207888"/>
                <a:gd name="connsiteY9" fmla="*/ 67607 h 72710"/>
                <a:gd name="connsiteX10" fmla="*/ 0 w 207888"/>
                <a:gd name="connsiteY10" fmla="*/ 49700 h 7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888" h="72710">
                  <a:moveTo>
                    <a:pt x="0" y="49700"/>
                  </a:moveTo>
                  <a:lnTo>
                    <a:pt x="10942" y="24078"/>
                  </a:lnTo>
                  <a:cubicBezTo>
                    <a:pt x="40998" y="3742"/>
                    <a:pt x="77761" y="-4145"/>
                    <a:pt x="113507" y="2075"/>
                  </a:cubicBezTo>
                  <a:cubicBezTo>
                    <a:pt x="113507" y="2075"/>
                    <a:pt x="62224" y="9409"/>
                    <a:pt x="73261" y="27697"/>
                  </a:cubicBezTo>
                  <a:cubicBezTo>
                    <a:pt x="84297" y="45985"/>
                    <a:pt x="120833" y="16743"/>
                    <a:pt x="146522" y="9409"/>
                  </a:cubicBezTo>
                  <a:cubicBezTo>
                    <a:pt x="158747" y="6609"/>
                    <a:pt x="171506" y="7171"/>
                    <a:pt x="183437" y="11028"/>
                  </a:cubicBezTo>
                  <a:cubicBezTo>
                    <a:pt x="192048" y="12857"/>
                    <a:pt x="200306" y="16077"/>
                    <a:pt x="207889" y="20553"/>
                  </a:cubicBezTo>
                  <a:cubicBezTo>
                    <a:pt x="196929" y="20715"/>
                    <a:pt x="185997" y="21639"/>
                    <a:pt x="175160" y="23316"/>
                  </a:cubicBezTo>
                  <a:cubicBezTo>
                    <a:pt x="158386" y="27831"/>
                    <a:pt x="142649" y="35565"/>
                    <a:pt x="128825" y="46080"/>
                  </a:cubicBezTo>
                  <a:cubicBezTo>
                    <a:pt x="117455" y="54605"/>
                    <a:pt x="105172" y="61825"/>
                    <a:pt x="92194" y="67607"/>
                  </a:cubicBezTo>
                  <a:cubicBezTo>
                    <a:pt x="61939" y="79418"/>
                    <a:pt x="24832" y="69607"/>
                    <a:pt x="0" y="4970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348B9A3D-A891-4C49-A695-EA36E76E340B}"/>
                </a:ext>
              </a:extLst>
            </p:cNvPr>
            <p:cNvSpPr/>
            <p:nvPr/>
          </p:nvSpPr>
          <p:spPr>
            <a:xfrm>
              <a:off x="11263391" y="4579239"/>
              <a:ext cx="73260" cy="73342"/>
            </a:xfrm>
            <a:custGeom>
              <a:avLst/>
              <a:gdLst>
                <a:gd name="connsiteX0" fmla="*/ 73261 w 73260"/>
                <a:gd name="connsiteY0" fmla="*/ 36671 h 73342"/>
                <a:gd name="connsiteX1" fmla="*/ 36631 w 73260"/>
                <a:gd name="connsiteY1" fmla="*/ 73342 h 73342"/>
                <a:gd name="connsiteX2" fmla="*/ 1 w 73260"/>
                <a:gd name="connsiteY2" fmla="*/ 36671 h 73342"/>
                <a:gd name="connsiteX3" fmla="*/ 36631 w 73260"/>
                <a:gd name="connsiteY3" fmla="*/ 0 h 73342"/>
                <a:gd name="connsiteX4" fmla="*/ 73261 w 73260"/>
                <a:gd name="connsiteY4" fmla="*/ 36671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60" h="73342">
                  <a:moveTo>
                    <a:pt x="73261" y="36671"/>
                  </a:moveTo>
                  <a:cubicBezTo>
                    <a:pt x="73261" y="56924"/>
                    <a:pt x="56861" y="73342"/>
                    <a:pt x="36631" y="73342"/>
                  </a:cubicBezTo>
                  <a:cubicBezTo>
                    <a:pt x="16401" y="73342"/>
                    <a:pt x="1" y="56924"/>
                    <a:pt x="1" y="36671"/>
                  </a:cubicBezTo>
                  <a:cubicBezTo>
                    <a:pt x="1" y="16418"/>
                    <a:pt x="16401" y="0"/>
                    <a:pt x="36631" y="0"/>
                  </a:cubicBezTo>
                  <a:cubicBezTo>
                    <a:pt x="56861" y="0"/>
                    <a:pt x="73261" y="16418"/>
                    <a:pt x="73261" y="3667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F8C91352-FF5B-418E-958B-803EF9F22E42}"/>
                </a:ext>
              </a:extLst>
            </p:cNvPr>
            <p:cNvSpPr/>
            <p:nvPr/>
          </p:nvSpPr>
          <p:spPr>
            <a:xfrm>
              <a:off x="11120390" y="4438268"/>
              <a:ext cx="602165" cy="325850"/>
            </a:xfrm>
            <a:custGeom>
              <a:avLst/>
              <a:gdLst>
                <a:gd name="connsiteX0" fmla="*/ 594839 w 602165"/>
                <a:gd name="connsiteY0" fmla="*/ 325850 h 325850"/>
                <a:gd name="connsiteX1" fmla="*/ 0 w 602165"/>
                <a:gd name="connsiteY1" fmla="*/ 204883 h 325850"/>
                <a:gd name="connsiteX2" fmla="*/ 190288 w 602165"/>
                <a:gd name="connsiteY2" fmla="*/ 0 h 325850"/>
                <a:gd name="connsiteX3" fmla="*/ 602166 w 602165"/>
                <a:gd name="connsiteY3" fmla="*/ 200882 h 3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65" h="325850">
                  <a:moveTo>
                    <a:pt x="594839" y="325850"/>
                  </a:moveTo>
                  <a:lnTo>
                    <a:pt x="0" y="204883"/>
                  </a:lnTo>
                  <a:lnTo>
                    <a:pt x="190288" y="0"/>
                  </a:lnTo>
                  <a:lnTo>
                    <a:pt x="602166" y="200882"/>
                  </a:ln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53305E9D-EAF8-477D-8BD9-4E55211B4DCA}"/>
                </a:ext>
              </a:extLst>
            </p:cNvPr>
            <p:cNvSpPr/>
            <p:nvPr/>
          </p:nvSpPr>
          <p:spPr>
            <a:xfrm>
              <a:off x="11649104" y="4763547"/>
              <a:ext cx="113316" cy="125920"/>
            </a:xfrm>
            <a:custGeom>
              <a:avLst/>
              <a:gdLst>
                <a:gd name="connsiteX0" fmla="*/ 113317 w 113316"/>
                <a:gd name="connsiteY0" fmla="*/ 125921 h 125920"/>
                <a:gd name="connsiteX1" fmla="*/ 0 w 113316"/>
                <a:gd name="connsiteY1" fmla="*/ 125921 h 125920"/>
                <a:gd name="connsiteX2" fmla="*/ 50617 w 113316"/>
                <a:gd name="connsiteY2" fmla="*/ 0 h 12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16" h="125920">
                  <a:moveTo>
                    <a:pt x="113317" y="125921"/>
                  </a:moveTo>
                  <a:lnTo>
                    <a:pt x="0" y="125921"/>
                  </a:lnTo>
                  <a:cubicBezTo>
                    <a:pt x="12664" y="82372"/>
                    <a:pt x="29619" y="40186"/>
                    <a:pt x="50617" y="0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D6C7CAB0-215B-45D2-89C4-B579DBC80C86}"/>
                </a:ext>
              </a:extLst>
            </p:cNvPr>
            <p:cNvSpPr/>
            <p:nvPr/>
          </p:nvSpPr>
          <p:spPr>
            <a:xfrm>
              <a:off x="11709482" y="4437888"/>
              <a:ext cx="572717" cy="573214"/>
            </a:xfrm>
            <a:custGeom>
              <a:avLst/>
              <a:gdLst>
                <a:gd name="connsiteX0" fmla="*/ 286516 w 572717"/>
                <a:gd name="connsiteY0" fmla="*/ 106013 h 573214"/>
                <a:gd name="connsiteX1" fmla="*/ 466528 w 572717"/>
                <a:gd name="connsiteY1" fmla="*/ 286226 h 573214"/>
                <a:gd name="connsiteX2" fmla="*/ 286516 w 572717"/>
                <a:gd name="connsiteY2" fmla="*/ 466439 h 573214"/>
                <a:gd name="connsiteX3" fmla="*/ 106504 w 572717"/>
                <a:gd name="connsiteY3" fmla="*/ 286512 h 573214"/>
                <a:gd name="connsiteX4" fmla="*/ 286516 w 572717"/>
                <a:gd name="connsiteY4" fmla="*/ 106394 h 573214"/>
                <a:gd name="connsiteX5" fmla="*/ 488221 w 572717"/>
                <a:gd name="connsiteY5" fmla="*/ 489775 h 573214"/>
                <a:gd name="connsiteX6" fmla="*/ 489563 w 572717"/>
                <a:gd name="connsiteY6" fmla="*/ 84591 h 573214"/>
                <a:gd name="connsiteX7" fmla="*/ 286516 w 572717"/>
                <a:gd name="connsiteY7" fmla="*/ 0 h 573214"/>
                <a:gd name="connsiteX8" fmla="*/ 286516 w 572717"/>
                <a:gd name="connsiteY8" fmla="*/ 0 h 573214"/>
                <a:gd name="connsiteX9" fmla="*/ 0 w 572717"/>
                <a:gd name="connsiteY9" fmla="*/ 286379 h 573214"/>
                <a:gd name="connsiteX10" fmla="*/ 286069 w 572717"/>
                <a:gd name="connsiteY10" fmla="*/ 573215 h 573214"/>
                <a:gd name="connsiteX11" fmla="*/ 488221 w 572717"/>
                <a:gd name="connsiteY11" fmla="*/ 489775 h 57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717" h="573214">
                  <a:moveTo>
                    <a:pt x="286516" y="106013"/>
                  </a:moveTo>
                  <a:cubicBezTo>
                    <a:pt x="385932" y="106013"/>
                    <a:pt x="466528" y="186699"/>
                    <a:pt x="466528" y="286226"/>
                  </a:cubicBezTo>
                  <a:cubicBezTo>
                    <a:pt x="466528" y="385753"/>
                    <a:pt x="385932" y="466439"/>
                    <a:pt x="286516" y="466439"/>
                  </a:cubicBezTo>
                  <a:cubicBezTo>
                    <a:pt x="187205" y="466439"/>
                    <a:pt x="106666" y="385925"/>
                    <a:pt x="106504" y="286512"/>
                  </a:cubicBezTo>
                  <a:cubicBezTo>
                    <a:pt x="106666" y="187061"/>
                    <a:pt x="187177" y="106499"/>
                    <a:pt x="286516" y="106394"/>
                  </a:cubicBezTo>
                  <a:moveTo>
                    <a:pt x="488221" y="489775"/>
                  </a:moveTo>
                  <a:cubicBezTo>
                    <a:pt x="600358" y="378257"/>
                    <a:pt x="600957" y="196844"/>
                    <a:pt x="489563" y="84591"/>
                  </a:cubicBezTo>
                  <a:cubicBezTo>
                    <a:pt x="435835" y="30442"/>
                    <a:pt x="362746" y="0"/>
                    <a:pt x="286516" y="0"/>
                  </a:cubicBezTo>
                  <a:lnTo>
                    <a:pt x="286516" y="0"/>
                  </a:lnTo>
                  <a:cubicBezTo>
                    <a:pt x="128406" y="-124"/>
                    <a:pt x="124" y="128092"/>
                    <a:pt x="0" y="286379"/>
                  </a:cubicBezTo>
                  <a:cubicBezTo>
                    <a:pt x="-124" y="444675"/>
                    <a:pt x="127959" y="573091"/>
                    <a:pt x="286069" y="573215"/>
                  </a:cubicBezTo>
                  <a:cubicBezTo>
                    <a:pt x="361822" y="573272"/>
                    <a:pt x="434522" y="543268"/>
                    <a:pt x="488221" y="489775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2" name="Freeform 100">
              <a:extLst>
                <a:ext uri="{FF2B5EF4-FFF2-40B4-BE49-F238E27FC236}">
                  <a16:creationId xmlns:a16="http://schemas.microsoft.com/office/drawing/2014/main" id="{B1866439-3405-47B7-9BB4-9D1B3A1DA0EF}"/>
                </a:ext>
              </a:extLst>
            </p:cNvPr>
            <p:cNvSpPr/>
            <p:nvPr/>
          </p:nvSpPr>
          <p:spPr>
            <a:xfrm>
              <a:off x="11843768" y="4572095"/>
              <a:ext cx="304460" cy="304800"/>
            </a:xfrm>
            <a:custGeom>
              <a:avLst/>
              <a:gdLst>
                <a:gd name="connsiteX0" fmla="*/ 152230 w 304460"/>
                <a:gd name="connsiteY0" fmla="*/ 56197 h 304800"/>
                <a:gd name="connsiteX1" fmla="*/ 247945 w 304460"/>
                <a:gd name="connsiteY1" fmla="*/ 152019 h 304800"/>
                <a:gd name="connsiteX2" fmla="*/ 152230 w 304460"/>
                <a:gd name="connsiteY2" fmla="*/ 247840 h 304800"/>
                <a:gd name="connsiteX3" fmla="*/ 56515 w 304460"/>
                <a:gd name="connsiteY3" fmla="*/ 152305 h 304800"/>
                <a:gd name="connsiteX4" fmla="*/ 152230 w 304460"/>
                <a:gd name="connsiteY4" fmla="*/ 56483 h 304800"/>
                <a:gd name="connsiteX5" fmla="*/ 152230 w 304460"/>
                <a:gd name="connsiteY5" fmla="*/ 0 h 304800"/>
                <a:gd name="connsiteX6" fmla="*/ 0 w 304460"/>
                <a:gd name="connsiteY6" fmla="*/ 152400 h 304800"/>
                <a:gd name="connsiteX7" fmla="*/ 152230 w 304460"/>
                <a:gd name="connsiteY7" fmla="*/ 304800 h 304800"/>
                <a:gd name="connsiteX8" fmla="*/ 304460 w 304460"/>
                <a:gd name="connsiteY8" fmla="*/ 152400 h 304800"/>
                <a:gd name="connsiteX9" fmla="*/ 152230 w 304460"/>
                <a:gd name="connsiteY9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60" h="304800">
                  <a:moveTo>
                    <a:pt x="152230" y="56197"/>
                  </a:moveTo>
                  <a:cubicBezTo>
                    <a:pt x="205092" y="56197"/>
                    <a:pt x="247945" y="99098"/>
                    <a:pt x="247945" y="152019"/>
                  </a:cubicBezTo>
                  <a:cubicBezTo>
                    <a:pt x="247945" y="204940"/>
                    <a:pt x="205092" y="247840"/>
                    <a:pt x="152230" y="247840"/>
                  </a:cubicBezTo>
                  <a:cubicBezTo>
                    <a:pt x="99482" y="247840"/>
                    <a:pt x="56668" y="205111"/>
                    <a:pt x="56515" y="152305"/>
                  </a:cubicBezTo>
                  <a:cubicBezTo>
                    <a:pt x="56563" y="99403"/>
                    <a:pt x="99387" y="56540"/>
                    <a:pt x="152230" y="56483"/>
                  </a:cubicBezTo>
                  <a:moveTo>
                    <a:pt x="152230" y="0"/>
                  </a:moveTo>
                  <a:cubicBezTo>
                    <a:pt x="68152" y="0"/>
                    <a:pt x="0" y="68228"/>
                    <a:pt x="0" y="152400"/>
                  </a:cubicBezTo>
                  <a:cubicBezTo>
                    <a:pt x="0" y="236572"/>
                    <a:pt x="68152" y="304800"/>
                    <a:pt x="152230" y="304800"/>
                  </a:cubicBezTo>
                  <a:cubicBezTo>
                    <a:pt x="236308" y="304800"/>
                    <a:pt x="304460" y="236572"/>
                    <a:pt x="304460" y="152400"/>
                  </a:cubicBezTo>
                  <a:cubicBezTo>
                    <a:pt x="304460" y="68228"/>
                    <a:pt x="236308" y="0"/>
                    <a:pt x="152230" y="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9715615E-D69D-4EA3-81C3-6FADDB38D728}"/>
                </a:ext>
              </a:extLst>
            </p:cNvPr>
            <p:cNvSpPr/>
            <p:nvPr/>
          </p:nvSpPr>
          <p:spPr>
            <a:xfrm>
              <a:off x="11833303" y="4563141"/>
              <a:ext cx="324535" cy="325183"/>
            </a:xfrm>
            <a:custGeom>
              <a:avLst/>
              <a:gdLst>
                <a:gd name="connsiteX0" fmla="*/ 324535 w 324535"/>
                <a:gd name="connsiteY0" fmla="*/ 171450 h 325183"/>
                <a:gd name="connsiteX1" fmla="*/ 324535 w 324535"/>
                <a:gd name="connsiteY1" fmla="*/ 153448 h 325183"/>
                <a:gd name="connsiteX2" fmla="*/ 216166 w 324535"/>
                <a:gd name="connsiteY2" fmla="*/ 153448 h 325183"/>
                <a:gd name="connsiteX3" fmla="*/ 207223 w 324535"/>
                <a:gd name="connsiteY3" fmla="*/ 130207 h 325183"/>
                <a:gd name="connsiteX4" fmla="*/ 283338 w 324535"/>
                <a:gd name="connsiteY4" fmla="*/ 54007 h 325183"/>
                <a:gd name="connsiteX5" fmla="*/ 270874 w 324535"/>
                <a:gd name="connsiteY5" fmla="*/ 41148 h 325183"/>
                <a:gd name="connsiteX6" fmla="*/ 194759 w 324535"/>
                <a:gd name="connsiteY6" fmla="*/ 117348 h 325183"/>
                <a:gd name="connsiteX7" fmla="*/ 171449 w 324535"/>
                <a:gd name="connsiteY7" fmla="*/ 107823 h 325183"/>
                <a:gd name="connsiteX8" fmla="*/ 171449 w 324535"/>
                <a:gd name="connsiteY8" fmla="*/ 0 h 325183"/>
                <a:gd name="connsiteX9" fmla="*/ 153372 w 324535"/>
                <a:gd name="connsiteY9" fmla="*/ 0 h 325183"/>
                <a:gd name="connsiteX10" fmla="*/ 153372 w 324535"/>
                <a:gd name="connsiteY10" fmla="*/ 107632 h 325183"/>
                <a:gd name="connsiteX11" fmla="*/ 130442 w 324535"/>
                <a:gd name="connsiteY11" fmla="*/ 117634 h 325183"/>
                <a:gd name="connsiteX12" fmla="*/ 54327 w 324535"/>
                <a:gd name="connsiteY12" fmla="*/ 41434 h 325183"/>
                <a:gd name="connsiteX13" fmla="*/ 41578 w 324535"/>
                <a:gd name="connsiteY13" fmla="*/ 54197 h 325183"/>
                <a:gd name="connsiteX14" fmla="*/ 118264 w 324535"/>
                <a:gd name="connsiteY14" fmla="*/ 130969 h 325183"/>
                <a:gd name="connsiteX15" fmla="*/ 109605 w 324535"/>
                <a:gd name="connsiteY15" fmla="*/ 153733 h 325183"/>
                <a:gd name="connsiteX16" fmla="*/ 0 w 324535"/>
                <a:gd name="connsiteY16" fmla="*/ 153733 h 325183"/>
                <a:gd name="connsiteX17" fmla="*/ 0 w 324535"/>
                <a:gd name="connsiteY17" fmla="*/ 171736 h 325183"/>
                <a:gd name="connsiteX18" fmla="*/ 109605 w 324535"/>
                <a:gd name="connsiteY18" fmla="*/ 171736 h 325183"/>
                <a:gd name="connsiteX19" fmla="*/ 119120 w 324535"/>
                <a:gd name="connsiteY19" fmla="*/ 193167 h 325183"/>
                <a:gd name="connsiteX20" fmla="*/ 41102 w 324535"/>
                <a:gd name="connsiteY20" fmla="*/ 271177 h 325183"/>
                <a:gd name="connsiteX21" fmla="*/ 53851 w 324535"/>
                <a:gd name="connsiteY21" fmla="*/ 283940 h 325183"/>
                <a:gd name="connsiteX22" fmla="*/ 131964 w 324535"/>
                <a:gd name="connsiteY22" fmla="*/ 205740 h 325183"/>
                <a:gd name="connsiteX23" fmla="*/ 153181 w 324535"/>
                <a:gd name="connsiteY23" fmla="*/ 214503 h 325183"/>
                <a:gd name="connsiteX24" fmla="*/ 153181 w 324535"/>
                <a:gd name="connsiteY24" fmla="*/ 325183 h 325183"/>
                <a:gd name="connsiteX25" fmla="*/ 171259 w 324535"/>
                <a:gd name="connsiteY25" fmla="*/ 325183 h 325183"/>
                <a:gd name="connsiteX26" fmla="*/ 171259 w 324535"/>
                <a:gd name="connsiteY26" fmla="*/ 214313 h 325183"/>
                <a:gd name="connsiteX27" fmla="*/ 192856 w 324535"/>
                <a:gd name="connsiteY27" fmla="*/ 205835 h 325183"/>
                <a:gd name="connsiteX28" fmla="*/ 270588 w 324535"/>
                <a:gd name="connsiteY28" fmla="*/ 283655 h 325183"/>
                <a:gd name="connsiteX29" fmla="*/ 283338 w 324535"/>
                <a:gd name="connsiteY29" fmla="*/ 270891 h 325183"/>
                <a:gd name="connsiteX30" fmla="*/ 205891 w 324535"/>
                <a:gd name="connsiteY30" fmla="*/ 193357 h 325183"/>
                <a:gd name="connsiteX31" fmla="*/ 215405 w 324535"/>
                <a:gd name="connsiteY31" fmla="*/ 171450 h 3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4535" h="325183">
                  <a:moveTo>
                    <a:pt x="324535" y="171450"/>
                  </a:moveTo>
                  <a:lnTo>
                    <a:pt x="324535" y="153448"/>
                  </a:lnTo>
                  <a:lnTo>
                    <a:pt x="216166" y="153448"/>
                  </a:lnTo>
                  <a:cubicBezTo>
                    <a:pt x="215063" y="145104"/>
                    <a:pt x="211999" y="137141"/>
                    <a:pt x="207223" y="130207"/>
                  </a:cubicBezTo>
                  <a:lnTo>
                    <a:pt x="283338" y="54007"/>
                  </a:lnTo>
                  <a:lnTo>
                    <a:pt x="270874" y="41148"/>
                  </a:lnTo>
                  <a:lnTo>
                    <a:pt x="194759" y="117348"/>
                  </a:lnTo>
                  <a:cubicBezTo>
                    <a:pt x="187871" y="112347"/>
                    <a:pt x="179869" y="109080"/>
                    <a:pt x="171449" y="107823"/>
                  </a:cubicBezTo>
                  <a:lnTo>
                    <a:pt x="171449" y="0"/>
                  </a:lnTo>
                  <a:lnTo>
                    <a:pt x="153372" y="0"/>
                  </a:lnTo>
                  <a:lnTo>
                    <a:pt x="153372" y="107632"/>
                  </a:lnTo>
                  <a:cubicBezTo>
                    <a:pt x="145056" y="109147"/>
                    <a:pt x="137207" y="112576"/>
                    <a:pt x="130442" y="117634"/>
                  </a:cubicBezTo>
                  <a:lnTo>
                    <a:pt x="54327" y="41434"/>
                  </a:lnTo>
                  <a:lnTo>
                    <a:pt x="41578" y="54197"/>
                  </a:lnTo>
                  <a:lnTo>
                    <a:pt x="118264" y="130969"/>
                  </a:lnTo>
                  <a:cubicBezTo>
                    <a:pt x="113716" y="137817"/>
                    <a:pt x="110757" y="145590"/>
                    <a:pt x="109605" y="153733"/>
                  </a:cubicBezTo>
                  <a:lnTo>
                    <a:pt x="0" y="153733"/>
                  </a:lnTo>
                  <a:lnTo>
                    <a:pt x="0" y="171736"/>
                  </a:lnTo>
                  <a:lnTo>
                    <a:pt x="109605" y="171736"/>
                  </a:lnTo>
                  <a:cubicBezTo>
                    <a:pt x="111166" y="179489"/>
                    <a:pt x="114420" y="186804"/>
                    <a:pt x="119120" y="193167"/>
                  </a:cubicBezTo>
                  <a:lnTo>
                    <a:pt x="41102" y="271177"/>
                  </a:lnTo>
                  <a:lnTo>
                    <a:pt x="53851" y="283940"/>
                  </a:lnTo>
                  <a:lnTo>
                    <a:pt x="131964" y="205740"/>
                  </a:lnTo>
                  <a:cubicBezTo>
                    <a:pt x="138329" y="210140"/>
                    <a:pt x="145570" y="213131"/>
                    <a:pt x="153181" y="214503"/>
                  </a:cubicBezTo>
                  <a:lnTo>
                    <a:pt x="153181" y="325183"/>
                  </a:lnTo>
                  <a:lnTo>
                    <a:pt x="171259" y="325183"/>
                  </a:lnTo>
                  <a:lnTo>
                    <a:pt x="171259" y="214313"/>
                  </a:lnTo>
                  <a:cubicBezTo>
                    <a:pt x="178994" y="213103"/>
                    <a:pt x="186358" y="210207"/>
                    <a:pt x="192856" y="205835"/>
                  </a:cubicBezTo>
                  <a:lnTo>
                    <a:pt x="270588" y="283655"/>
                  </a:lnTo>
                  <a:lnTo>
                    <a:pt x="283338" y="270891"/>
                  </a:lnTo>
                  <a:lnTo>
                    <a:pt x="205891" y="193357"/>
                  </a:lnTo>
                  <a:cubicBezTo>
                    <a:pt x="210676" y="186871"/>
                    <a:pt x="213931" y="179375"/>
                    <a:pt x="215405" y="17145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8FE0D598-4739-46B0-9ACB-E6F512AC8B29}"/>
                </a:ext>
              </a:extLst>
            </p:cNvPr>
            <p:cNvSpPr/>
            <p:nvPr/>
          </p:nvSpPr>
          <p:spPr>
            <a:xfrm>
              <a:off x="11738253" y="4466177"/>
              <a:ext cx="515299" cy="515873"/>
            </a:xfrm>
            <a:custGeom>
              <a:avLst/>
              <a:gdLst>
                <a:gd name="connsiteX0" fmla="*/ 257745 w 515299"/>
                <a:gd name="connsiteY0" fmla="*/ 95726 h 515873"/>
                <a:gd name="connsiteX1" fmla="*/ 419489 w 515299"/>
                <a:gd name="connsiteY1" fmla="*/ 257651 h 515873"/>
                <a:gd name="connsiteX2" fmla="*/ 257745 w 515299"/>
                <a:gd name="connsiteY2" fmla="*/ 419576 h 515873"/>
                <a:gd name="connsiteX3" fmla="*/ 96000 w 515299"/>
                <a:gd name="connsiteY3" fmla="*/ 257651 h 515873"/>
                <a:gd name="connsiteX4" fmla="*/ 257745 w 515299"/>
                <a:gd name="connsiteY4" fmla="*/ 95726 h 515873"/>
                <a:gd name="connsiteX5" fmla="*/ 257745 w 515299"/>
                <a:gd name="connsiteY5" fmla="*/ 0 h 515873"/>
                <a:gd name="connsiteX6" fmla="*/ 0 w 515299"/>
                <a:gd name="connsiteY6" fmla="*/ 257842 h 515873"/>
                <a:gd name="connsiteX7" fmla="*/ 257554 w 515299"/>
                <a:gd name="connsiteY7" fmla="*/ 515874 h 515873"/>
                <a:gd name="connsiteX8" fmla="*/ 515299 w 515299"/>
                <a:gd name="connsiteY8" fmla="*/ 258223 h 515873"/>
                <a:gd name="connsiteX9" fmla="*/ 257745 w 515299"/>
                <a:gd name="connsiteY9" fmla="*/ 381 h 5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299" h="515873">
                  <a:moveTo>
                    <a:pt x="257745" y="95726"/>
                  </a:moveTo>
                  <a:cubicBezTo>
                    <a:pt x="347075" y="95726"/>
                    <a:pt x="419489" y="168221"/>
                    <a:pt x="419489" y="257651"/>
                  </a:cubicBezTo>
                  <a:cubicBezTo>
                    <a:pt x="419489" y="347081"/>
                    <a:pt x="347075" y="419576"/>
                    <a:pt x="257745" y="419576"/>
                  </a:cubicBezTo>
                  <a:cubicBezTo>
                    <a:pt x="168415" y="419576"/>
                    <a:pt x="96000" y="347081"/>
                    <a:pt x="96000" y="257651"/>
                  </a:cubicBezTo>
                  <a:cubicBezTo>
                    <a:pt x="96000" y="168221"/>
                    <a:pt x="168415" y="95726"/>
                    <a:pt x="257745" y="95726"/>
                  </a:cubicBezTo>
                  <a:moveTo>
                    <a:pt x="257745" y="0"/>
                  </a:moveTo>
                  <a:cubicBezTo>
                    <a:pt x="115448" y="-57"/>
                    <a:pt x="58" y="115386"/>
                    <a:pt x="0" y="257842"/>
                  </a:cubicBezTo>
                  <a:cubicBezTo>
                    <a:pt x="-48" y="400297"/>
                    <a:pt x="115257" y="515817"/>
                    <a:pt x="257554" y="515874"/>
                  </a:cubicBezTo>
                  <a:cubicBezTo>
                    <a:pt x="399775" y="515931"/>
                    <a:pt x="515137" y="400602"/>
                    <a:pt x="515299" y="258223"/>
                  </a:cubicBezTo>
                  <a:cubicBezTo>
                    <a:pt x="515299" y="115824"/>
                    <a:pt x="399985" y="381"/>
                    <a:pt x="257745" y="38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BD97141E-7222-4FB1-BA59-369FBD3F986C}"/>
                </a:ext>
              </a:extLst>
            </p:cNvPr>
            <p:cNvSpPr/>
            <p:nvPr/>
          </p:nvSpPr>
          <p:spPr>
            <a:xfrm>
              <a:off x="11971166" y="4699254"/>
              <a:ext cx="49665" cy="49720"/>
            </a:xfrm>
            <a:custGeom>
              <a:avLst/>
              <a:gdLst>
                <a:gd name="connsiteX0" fmla="*/ 49665 w 49665"/>
                <a:gd name="connsiteY0" fmla="*/ 24860 h 49720"/>
                <a:gd name="connsiteX1" fmla="*/ 24833 w 49665"/>
                <a:gd name="connsiteY1" fmla="*/ 49720 h 49720"/>
                <a:gd name="connsiteX2" fmla="*/ 0 w 49665"/>
                <a:gd name="connsiteY2" fmla="*/ 24860 h 49720"/>
                <a:gd name="connsiteX3" fmla="*/ 24833 w 49665"/>
                <a:gd name="connsiteY3" fmla="*/ 0 h 49720"/>
                <a:gd name="connsiteX4" fmla="*/ 49665 w 49665"/>
                <a:gd name="connsiteY4" fmla="*/ 24860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65" h="49720">
                  <a:moveTo>
                    <a:pt x="49665" y="24860"/>
                  </a:moveTo>
                  <a:cubicBezTo>
                    <a:pt x="49665" y="38590"/>
                    <a:pt x="38547" y="49720"/>
                    <a:pt x="24833" y="49720"/>
                  </a:cubicBezTo>
                  <a:cubicBezTo>
                    <a:pt x="11118" y="49720"/>
                    <a:pt x="0" y="38590"/>
                    <a:pt x="0" y="24860"/>
                  </a:cubicBezTo>
                  <a:cubicBezTo>
                    <a:pt x="0" y="11130"/>
                    <a:pt x="11118" y="0"/>
                    <a:pt x="24833" y="0"/>
                  </a:cubicBezTo>
                  <a:cubicBezTo>
                    <a:pt x="38547" y="0"/>
                    <a:pt x="49665" y="11131"/>
                    <a:pt x="49665" y="2486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35E9E54D-9C6F-454B-B9CF-A08E26A25480}"/>
                </a:ext>
              </a:extLst>
            </p:cNvPr>
            <p:cNvSpPr/>
            <p:nvPr/>
          </p:nvSpPr>
          <p:spPr>
            <a:xfrm>
              <a:off x="9852675" y="4437888"/>
              <a:ext cx="572596" cy="573214"/>
            </a:xfrm>
            <a:custGeom>
              <a:avLst/>
              <a:gdLst>
                <a:gd name="connsiteX0" fmla="*/ 286402 w 572596"/>
                <a:gd name="connsiteY0" fmla="*/ 106013 h 573214"/>
                <a:gd name="connsiteX1" fmla="*/ 466414 w 572596"/>
                <a:gd name="connsiteY1" fmla="*/ 286226 h 573214"/>
                <a:gd name="connsiteX2" fmla="*/ 286402 w 572596"/>
                <a:gd name="connsiteY2" fmla="*/ 466439 h 573214"/>
                <a:gd name="connsiteX3" fmla="*/ 106390 w 572596"/>
                <a:gd name="connsiteY3" fmla="*/ 286512 h 573214"/>
                <a:gd name="connsiteX4" fmla="*/ 286402 w 572596"/>
                <a:gd name="connsiteY4" fmla="*/ 106394 h 573214"/>
                <a:gd name="connsiteX5" fmla="*/ 521122 w 572596"/>
                <a:gd name="connsiteY5" fmla="*/ 450532 h 573214"/>
                <a:gd name="connsiteX6" fmla="*/ 450030 w 572596"/>
                <a:gd name="connsiteY6" fmla="*/ 51511 h 573214"/>
                <a:gd name="connsiteX7" fmla="*/ 286402 w 572596"/>
                <a:gd name="connsiteY7" fmla="*/ 0 h 573214"/>
                <a:gd name="connsiteX8" fmla="*/ 286402 w 572596"/>
                <a:gd name="connsiteY8" fmla="*/ 0 h 573214"/>
                <a:gd name="connsiteX9" fmla="*/ 0 w 572596"/>
                <a:gd name="connsiteY9" fmla="*/ 286493 h 573214"/>
                <a:gd name="connsiteX10" fmla="*/ 286164 w 572596"/>
                <a:gd name="connsiteY10" fmla="*/ 573214 h 573214"/>
                <a:gd name="connsiteX11" fmla="*/ 521122 w 572596"/>
                <a:gd name="connsiteY11" fmla="*/ 450532 h 57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596" h="573214">
                  <a:moveTo>
                    <a:pt x="286402" y="106013"/>
                  </a:moveTo>
                  <a:cubicBezTo>
                    <a:pt x="385818" y="106013"/>
                    <a:pt x="466414" y="186699"/>
                    <a:pt x="466414" y="286226"/>
                  </a:cubicBezTo>
                  <a:cubicBezTo>
                    <a:pt x="466414" y="385753"/>
                    <a:pt x="385818" y="466439"/>
                    <a:pt x="286402" y="466439"/>
                  </a:cubicBezTo>
                  <a:cubicBezTo>
                    <a:pt x="187091" y="466439"/>
                    <a:pt x="106552" y="385924"/>
                    <a:pt x="106390" y="286512"/>
                  </a:cubicBezTo>
                  <a:cubicBezTo>
                    <a:pt x="106552" y="187061"/>
                    <a:pt x="187062" y="106499"/>
                    <a:pt x="286402" y="106394"/>
                  </a:cubicBezTo>
                  <a:moveTo>
                    <a:pt x="521122" y="450532"/>
                  </a:moveTo>
                  <a:cubicBezTo>
                    <a:pt x="611556" y="320688"/>
                    <a:pt x="579721" y="142037"/>
                    <a:pt x="450030" y="51511"/>
                  </a:cubicBezTo>
                  <a:cubicBezTo>
                    <a:pt x="402021" y="18002"/>
                    <a:pt x="344915" y="29"/>
                    <a:pt x="286402" y="0"/>
                  </a:cubicBezTo>
                  <a:lnTo>
                    <a:pt x="286402" y="0"/>
                  </a:lnTo>
                  <a:cubicBezTo>
                    <a:pt x="128292" y="-67"/>
                    <a:pt x="57" y="128197"/>
                    <a:pt x="0" y="286493"/>
                  </a:cubicBezTo>
                  <a:cubicBezTo>
                    <a:pt x="-66" y="444779"/>
                    <a:pt x="128054" y="573148"/>
                    <a:pt x="286164" y="573214"/>
                  </a:cubicBezTo>
                  <a:cubicBezTo>
                    <a:pt x="379814" y="573253"/>
                    <a:pt x="467556" y="527437"/>
                    <a:pt x="521122" y="450532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7" name="Freeform 105">
              <a:extLst>
                <a:ext uri="{FF2B5EF4-FFF2-40B4-BE49-F238E27FC236}">
                  <a16:creationId xmlns:a16="http://schemas.microsoft.com/office/drawing/2014/main" id="{2225A4B1-AB1B-409E-BDED-3F1E56186B54}"/>
                </a:ext>
              </a:extLst>
            </p:cNvPr>
            <p:cNvSpPr/>
            <p:nvPr/>
          </p:nvSpPr>
          <p:spPr>
            <a:xfrm>
              <a:off x="9986846" y="4571809"/>
              <a:ext cx="304460" cy="304800"/>
            </a:xfrm>
            <a:custGeom>
              <a:avLst/>
              <a:gdLst>
                <a:gd name="connsiteX0" fmla="*/ 152230 w 304460"/>
                <a:gd name="connsiteY0" fmla="*/ 56483 h 304800"/>
                <a:gd name="connsiteX1" fmla="*/ 248516 w 304460"/>
                <a:gd name="connsiteY1" fmla="*/ 151733 h 304800"/>
                <a:gd name="connsiteX2" fmla="*/ 153372 w 304460"/>
                <a:gd name="connsiteY2" fmla="*/ 248126 h 304800"/>
                <a:gd name="connsiteX3" fmla="*/ 57086 w 304460"/>
                <a:gd name="connsiteY3" fmla="*/ 152876 h 304800"/>
                <a:gd name="connsiteX4" fmla="*/ 57086 w 304460"/>
                <a:gd name="connsiteY4" fmla="*/ 152305 h 304800"/>
                <a:gd name="connsiteX5" fmla="*/ 152230 w 304460"/>
                <a:gd name="connsiteY5" fmla="*/ 56483 h 304800"/>
                <a:gd name="connsiteX6" fmla="*/ 152230 w 304460"/>
                <a:gd name="connsiteY6" fmla="*/ 0 h 304800"/>
                <a:gd name="connsiteX7" fmla="*/ 0 w 304460"/>
                <a:gd name="connsiteY7" fmla="*/ 152400 h 304800"/>
                <a:gd name="connsiteX8" fmla="*/ 152230 w 304460"/>
                <a:gd name="connsiteY8" fmla="*/ 304800 h 304800"/>
                <a:gd name="connsiteX9" fmla="*/ 304460 w 304460"/>
                <a:gd name="connsiteY9" fmla="*/ 152400 h 304800"/>
                <a:gd name="connsiteX10" fmla="*/ 152230 w 304460"/>
                <a:gd name="connsiteY10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460" h="304800">
                  <a:moveTo>
                    <a:pt x="152230" y="56483"/>
                  </a:moveTo>
                  <a:cubicBezTo>
                    <a:pt x="205092" y="56169"/>
                    <a:pt x="248202" y="98812"/>
                    <a:pt x="248516" y="151733"/>
                  </a:cubicBezTo>
                  <a:cubicBezTo>
                    <a:pt x="248830" y="204654"/>
                    <a:pt x="206234" y="247802"/>
                    <a:pt x="153372" y="248126"/>
                  </a:cubicBezTo>
                  <a:cubicBezTo>
                    <a:pt x="100510" y="248440"/>
                    <a:pt x="57400" y="205797"/>
                    <a:pt x="57086" y="152876"/>
                  </a:cubicBezTo>
                  <a:cubicBezTo>
                    <a:pt x="57086" y="152686"/>
                    <a:pt x="57086" y="152495"/>
                    <a:pt x="57086" y="152305"/>
                  </a:cubicBezTo>
                  <a:cubicBezTo>
                    <a:pt x="57134" y="99631"/>
                    <a:pt x="99616" y="56845"/>
                    <a:pt x="152230" y="56483"/>
                  </a:cubicBezTo>
                  <a:moveTo>
                    <a:pt x="152230" y="0"/>
                  </a:moveTo>
                  <a:cubicBezTo>
                    <a:pt x="68151" y="0"/>
                    <a:pt x="0" y="68228"/>
                    <a:pt x="0" y="152400"/>
                  </a:cubicBezTo>
                  <a:cubicBezTo>
                    <a:pt x="0" y="236572"/>
                    <a:pt x="68151" y="304800"/>
                    <a:pt x="152230" y="304800"/>
                  </a:cubicBezTo>
                  <a:cubicBezTo>
                    <a:pt x="236309" y="304800"/>
                    <a:pt x="304460" y="236572"/>
                    <a:pt x="304460" y="152400"/>
                  </a:cubicBezTo>
                  <a:cubicBezTo>
                    <a:pt x="304460" y="68228"/>
                    <a:pt x="236309" y="0"/>
                    <a:pt x="152230" y="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8D667D99-803F-4D6D-BD28-DA7043C4195F}"/>
                </a:ext>
              </a:extLst>
            </p:cNvPr>
            <p:cNvSpPr/>
            <p:nvPr/>
          </p:nvSpPr>
          <p:spPr>
            <a:xfrm>
              <a:off x="9976380" y="4563141"/>
              <a:ext cx="324535" cy="325183"/>
            </a:xfrm>
            <a:custGeom>
              <a:avLst/>
              <a:gdLst>
                <a:gd name="connsiteX0" fmla="*/ 324536 w 324535"/>
                <a:gd name="connsiteY0" fmla="*/ 171450 h 325183"/>
                <a:gd name="connsiteX1" fmla="*/ 324536 w 324535"/>
                <a:gd name="connsiteY1" fmla="*/ 153448 h 325183"/>
                <a:gd name="connsiteX2" fmla="*/ 216167 w 324535"/>
                <a:gd name="connsiteY2" fmla="*/ 153448 h 325183"/>
                <a:gd name="connsiteX3" fmla="*/ 207224 w 324535"/>
                <a:gd name="connsiteY3" fmla="*/ 130207 h 325183"/>
                <a:gd name="connsiteX4" fmla="*/ 283339 w 324535"/>
                <a:gd name="connsiteY4" fmla="*/ 54007 h 325183"/>
                <a:gd name="connsiteX5" fmla="*/ 270589 w 324535"/>
                <a:gd name="connsiteY5" fmla="*/ 41243 h 325183"/>
                <a:gd name="connsiteX6" fmla="*/ 194474 w 324535"/>
                <a:gd name="connsiteY6" fmla="*/ 117443 h 325183"/>
                <a:gd name="connsiteX7" fmla="*/ 171164 w 324535"/>
                <a:gd name="connsiteY7" fmla="*/ 107918 h 325183"/>
                <a:gd name="connsiteX8" fmla="*/ 171164 w 324535"/>
                <a:gd name="connsiteY8" fmla="*/ 0 h 325183"/>
                <a:gd name="connsiteX9" fmla="*/ 153182 w 324535"/>
                <a:gd name="connsiteY9" fmla="*/ 0 h 325183"/>
                <a:gd name="connsiteX10" fmla="*/ 153182 w 324535"/>
                <a:gd name="connsiteY10" fmla="*/ 107632 h 325183"/>
                <a:gd name="connsiteX11" fmla="*/ 130157 w 324535"/>
                <a:gd name="connsiteY11" fmla="*/ 117634 h 325183"/>
                <a:gd name="connsiteX12" fmla="*/ 54042 w 324535"/>
                <a:gd name="connsiteY12" fmla="*/ 41434 h 325183"/>
                <a:gd name="connsiteX13" fmla="*/ 41293 w 324535"/>
                <a:gd name="connsiteY13" fmla="*/ 54197 h 325183"/>
                <a:gd name="connsiteX14" fmla="*/ 117883 w 324535"/>
                <a:gd name="connsiteY14" fmla="*/ 130969 h 325183"/>
                <a:gd name="connsiteX15" fmla="*/ 109320 w 324535"/>
                <a:gd name="connsiteY15" fmla="*/ 153733 h 325183"/>
                <a:gd name="connsiteX16" fmla="*/ 0 w 324535"/>
                <a:gd name="connsiteY16" fmla="*/ 153733 h 325183"/>
                <a:gd name="connsiteX17" fmla="*/ 0 w 324535"/>
                <a:gd name="connsiteY17" fmla="*/ 171736 h 325183"/>
                <a:gd name="connsiteX18" fmla="*/ 109701 w 324535"/>
                <a:gd name="connsiteY18" fmla="*/ 171736 h 325183"/>
                <a:gd name="connsiteX19" fmla="*/ 119215 w 324535"/>
                <a:gd name="connsiteY19" fmla="*/ 193167 h 325183"/>
                <a:gd name="connsiteX20" fmla="*/ 41293 w 324535"/>
                <a:gd name="connsiteY20" fmla="*/ 271177 h 325183"/>
                <a:gd name="connsiteX21" fmla="*/ 54042 w 324535"/>
                <a:gd name="connsiteY21" fmla="*/ 283940 h 325183"/>
                <a:gd name="connsiteX22" fmla="*/ 132060 w 324535"/>
                <a:gd name="connsiteY22" fmla="*/ 205740 h 325183"/>
                <a:gd name="connsiteX23" fmla="*/ 153372 w 324535"/>
                <a:gd name="connsiteY23" fmla="*/ 214503 h 325183"/>
                <a:gd name="connsiteX24" fmla="*/ 153372 w 324535"/>
                <a:gd name="connsiteY24" fmla="*/ 325183 h 325183"/>
                <a:gd name="connsiteX25" fmla="*/ 171354 w 324535"/>
                <a:gd name="connsiteY25" fmla="*/ 325183 h 325183"/>
                <a:gd name="connsiteX26" fmla="*/ 171354 w 324535"/>
                <a:gd name="connsiteY26" fmla="*/ 214313 h 325183"/>
                <a:gd name="connsiteX27" fmla="*/ 192952 w 324535"/>
                <a:gd name="connsiteY27" fmla="*/ 205835 h 325183"/>
                <a:gd name="connsiteX28" fmla="*/ 270684 w 324535"/>
                <a:gd name="connsiteY28" fmla="*/ 283655 h 325183"/>
                <a:gd name="connsiteX29" fmla="*/ 283434 w 324535"/>
                <a:gd name="connsiteY29" fmla="*/ 270891 h 325183"/>
                <a:gd name="connsiteX30" fmla="*/ 205891 w 324535"/>
                <a:gd name="connsiteY30" fmla="*/ 193357 h 325183"/>
                <a:gd name="connsiteX31" fmla="*/ 215406 w 324535"/>
                <a:gd name="connsiteY31" fmla="*/ 171450 h 3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4535" h="325183">
                  <a:moveTo>
                    <a:pt x="324536" y="171450"/>
                  </a:moveTo>
                  <a:lnTo>
                    <a:pt x="324536" y="153448"/>
                  </a:lnTo>
                  <a:lnTo>
                    <a:pt x="216167" y="153448"/>
                  </a:lnTo>
                  <a:cubicBezTo>
                    <a:pt x="215063" y="145104"/>
                    <a:pt x="212000" y="137141"/>
                    <a:pt x="207224" y="130207"/>
                  </a:cubicBezTo>
                  <a:lnTo>
                    <a:pt x="283339" y="54007"/>
                  </a:lnTo>
                  <a:lnTo>
                    <a:pt x="270589" y="41243"/>
                  </a:lnTo>
                  <a:lnTo>
                    <a:pt x="194474" y="117443"/>
                  </a:lnTo>
                  <a:cubicBezTo>
                    <a:pt x="187586" y="112443"/>
                    <a:pt x="179584" y="109176"/>
                    <a:pt x="171164" y="107918"/>
                  </a:cubicBezTo>
                  <a:lnTo>
                    <a:pt x="171164" y="0"/>
                  </a:lnTo>
                  <a:lnTo>
                    <a:pt x="153182" y="0"/>
                  </a:lnTo>
                  <a:lnTo>
                    <a:pt x="153182" y="107632"/>
                  </a:lnTo>
                  <a:cubicBezTo>
                    <a:pt x="144838" y="109128"/>
                    <a:pt x="136950" y="112557"/>
                    <a:pt x="130157" y="117634"/>
                  </a:cubicBezTo>
                  <a:lnTo>
                    <a:pt x="54042" y="41434"/>
                  </a:lnTo>
                  <a:lnTo>
                    <a:pt x="41293" y="54197"/>
                  </a:lnTo>
                  <a:lnTo>
                    <a:pt x="117883" y="130969"/>
                  </a:lnTo>
                  <a:cubicBezTo>
                    <a:pt x="113326" y="137798"/>
                    <a:pt x="110396" y="145590"/>
                    <a:pt x="109320" y="153733"/>
                  </a:cubicBezTo>
                  <a:lnTo>
                    <a:pt x="0" y="153733"/>
                  </a:lnTo>
                  <a:lnTo>
                    <a:pt x="0" y="171736"/>
                  </a:lnTo>
                  <a:lnTo>
                    <a:pt x="109701" y="171736"/>
                  </a:lnTo>
                  <a:cubicBezTo>
                    <a:pt x="111261" y="179489"/>
                    <a:pt x="114506" y="186814"/>
                    <a:pt x="119215" y="193167"/>
                  </a:cubicBezTo>
                  <a:lnTo>
                    <a:pt x="41293" y="271177"/>
                  </a:lnTo>
                  <a:lnTo>
                    <a:pt x="54042" y="283940"/>
                  </a:lnTo>
                  <a:lnTo>
                    <a:pt x="132060" y="205740"/>
                  </a:lnTo>
                  <a:cubicBezTo>
                    <a:pt x="138453" y="210160"/>
                    <a:pt x="145722" y="213150"/>
                    <a:pt x="153372" y="214503"/>
                  </a:cubicBezTo>
                  <a:lnTo>
                    <a:pt x="153372" y="325183"/>
                  </a:lnTo>
                  <a:lnTo>
                    <a:pt x="171354" y="325183"/>
                  </a:lnTo>
                  <a:lnTo>
                    <a:pt x="171354" y="214313"/>
                  </a:lnTo>
                  <a:cubicBezTo>
                    <a:pt x="179089" y="213103"/>
                    <a:pt x="186453" y="210207"/>
                    <a:pt x="192952" y="205835"/>
                  </a:cubicBezTo>
                  <a:lnTo>
                    <a:pt x="270684" y="283655"/>
                  </a:lnTo>
                  <a:lnTo>
                    <a:pt x="283434" y="270891"/>
                  </a:lnTo>
                  <a:lnTo>
                    <a:pt x="205891" y="193357"/>
                  </a:lnTo>
                  <a:cubicBezTo>
                    <a:pt x="210677" y="186871"/>
                    <a:pt x="213931" y="179375"/>
                    <a:pt x="215406" y="17145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9" name="Freeform 107">
              <a:extLst>
                <a:ext uri="{FF2B5EF4-FFF2-40B4-BE49-F238E27FC236}">
                  <a16:creationId xmlns:a16="http://schemas.microsoft.com/office/drawing/2014/main" id="{BB4FFDC4-A740-4BCA-97BE-7A38742A7ADC}"/>
                </a:ext>
              </a:extLst>
            </p:cNvPr>
            <p:cNvSpPr/>
            <p:nvPr/>
          </p:nvSpPr>
          <p:spPr>
            <a:xfrm>
              <a:off x="9881332" y="4466177"/>
              <a:ext cx="515298" cy="515873"/>
            </a:xfrm>
            <a:custGeom>
              <a:avLst/>
              <a:gdLst>
                <a:gd name="connsiteX0" fmla="*/ 257745 w 515298"/>
                <a:gd name="connsiteY0" fmla="*/ 95726 h 515873"/>
                <a:gd name="connsiteX1" fmla="*/ 419489 w 515298"/>
                <a:gd name="connsiteY1" fmla="*/ 257651 h 515873"/>
                <a:gd name="connsiteX2" fmla="*/ 257745 w 515298"/>
                <a:gd name="connsiteY2" fmla="*/ 419576 h 515873"/>
                <a:gd name="connsiteX3" fmla="*/ 96000 w 515298"/>
                <a:gd name="connsiteY3" fmla="*/ 257651 h 515873"/>
                <a:gd name="connsiteX4" fmla="*/ 257745 w 515298"/>
                <a:gd name="connsiteY4" fmla="*/ 95726 h 515873"/>
                <a:gd name="connsiteX5" fmla="*/ 257745 w 515298"/>
                <a:gd name="connsiteY5" fmla="*/ 0 h 515873"/>
                <a:gd name="connsiteX6" fmla="*/ 0 w 515298"/>
                <a:gd name="connsiteY6" fmla="*/ 257842 h 515873"/>
                <a:gd name="connsiteX7" fmla="*/ 257554 w 515298"/>
                <a:gd name="connsiteY7" fmla="*/ 515874 h 515873"/>
                <a:gd name="connsiteX8" fmla="*/ 515299 w 515298"/>
                <a:gd name="connsiteY8" fmla="*/ 258223 h 515873"/>
                <a:gd name="connsiteX9" fmla="*/ 257745 w 515298"/>
                <a:gd name="connsiteY9" fmla="*/ 381 h 5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298" h="515873">
                  <a:moveTo>
                    <a:pt x="257745" y="95726"/>
                  </a:moveTo>
                  <a:cubicBezTo>
                    <a:pt x="347075" y="95726"/>
                    <a:pt x="419489" y="168221"/>
                    <a:pt x="419489" y="257651"/>
                  </a:cubicBezTo>
                  <a:cubicBezTo>
                    <a:pt x="419489" y="347081"/>
                    <a:pt x="347075" y="419576"/>
                    <a:pt x="257745" y="419576"/>
                  </a:cubicBezTo>
                  <a:cubicBezTo>
                    <a:pt x="168414" y="419576"/>
                    <a:pt x="96000" y="347081"/>
                    <a:pt x="96000" y="257651"/>
                  </a:cubicBezTo>
                  <a:cubicBezTo>
                    <a:pt x="96000" y="168221"/>
                    <a:pt x="168414" y="95726"/>
                    <a:pt x="257745" y="95726"/>
                  </a:cubicBezTo>
                  <a:moveTo>
                    <a:pt x="257745" y="0"/>
                  </a:moveTo>
                  <a:cubicBezTo>
                    <a:pt x="115448" y="-57"/>
                    <a:pt x="57" y="115386"/>
                    <a:pt x="0" y="257842"/>
                  </a:cubicBezTo>
                  <a:cubicBezTo>
                    <a:pt x="-57" y="400297"/>
                    <a:pt x="115257" y="515817"/>
                    <a:pt x="257554" y="515874"/>
                  </a:cubicBezTo>
                  <a:cubicBezTo>
                    <a:pt x="399775" y="515931"/>
                    <a:pt x="515137" y="400602"/>
                    <a:pt x="515299" y="258223"/>
                  </a:cubicBezTo>
                  <a:cubicBezTo>
                    <a:pt x="515299" y="115824"/>
                    <a:pt x="399985" y="381"/>
                    <a:pt x="257745" y="381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0" name="Freeform 108">
              <a:extLst>
                <a:ext uri="{FF2B5EF4-FFF2-40B4-BE49-F238E27FC236}">
                  <a16:creationId xmlns:a16="http://schemas.microsoft.com/office/drawing/2014/main" id="{FC8AA717-1F49-4CD8-B607-307C019C2CF2}"/>
                </a:ext>
              </a:extLst>
            </p:cNvPr>
            <p:cNvSpPr/>
            <p:nvPr/>
          </p:nvSpPr>
          <p:spPr>
            <a:xfrm>
              <a:off x="10112912" y="4699254"/>
              <a:ext cx="49665" cy="49720"/>
            </a:xfrm>
            <a:custGeom>
              <a:avLst/>
              <a:gdLst>
                <a:gd name="connsiteX0" fmla="*/ 49665 w 49665"/>
                <a:gd name="connsiteY0" fmla="*/ 24860 h 49720"/>
                <a:gd name="connsiteX1" fmla="*/ 24833 w 49665"/>
                <a:gd name="connsiteY1" fmla="*/ 49720 h 49720"/>
                <a:gd name="connsiteX2" fmla="*/ 0 w 49665"/>
                <a:gd name="connsiteY2" fmla="*/ 24860 h 49720"/>
                <a:gd name="connsiteX3" fmla="*/ 24833 w 49665"/>
                <a:gd name="connsiteY3" fmla="*/ 0 h 49720"/>
                <a:gd name="connsiteX4" fmla="*/ 49665 w 49665"/>
                <a:gd name="connsiteY4" fmla="*/ 24860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65" h="49720">
                  <a:moveTo>
                    <a:pt x="49665" y="24860"/>
                  </a:moveTo>
                  <a:cubicBezTo>
                    <a:pt x="49665" y="38590"/>
                    <a:pt x="38547" y="49720"/>
                    <a:pt x="24833" y="49720"/>
                  </a:cubicBezTo>
                  <a:cubicBezTo>
                    <a:pt x="11118" y="49720"/>
                    <a:pt x="0" y="38590"/>
                    <a:pt x="0" y="24860"/>
                  </a:cubicBezTo>
                  <a:cubicBezTo>
                    <a:pt x="0" y="11130"/>
                    <a:pt x="11118" y="0"/>
                    <a:pt x="24833" y="0"/>
                  </a:cubicBezTo>
                  <a:cubicBezTo>
                    <a:pt x="38547" y="0"/>
                    <a:pt x="49665" y="11131"/>
                    <a:pt x="49665" y="2486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040AF83A-59DB-403E-8ADC-D818994795EA}"/>
                </a:ext>
              </a:extLst>
            </p:cNvPr>
            <p:cNvSpPr/>
            <p:nvPr/>
          </p:nvSpPr>
          <p:spPr>
            <a:xfrm>
              <a:off x="6873265" y="5591475"/>
              <a:ext cx="749162" cy="607490"/>
            </a:xfrm>
            <a:custGeom>
              <a:avLst/>
              <a:gdLst>
                <a:gd name="connsiteX0" fmla="*/ 452885 w 749162"/>
                <a:gd name="connsiteY0" fmla="*/ 13416 h 607490"/>
                <a:gd name="connsiteX1" fmla="*/ 596780 w 749162"/>
                <a:gd name="connsiteY1" fmla="*/ 314225 h 607490"/>
                <a:gd name="connsiteX2" fmla="*/ 296306 w 749162"/>
                <a:gd name="connsiteY2" fmla="*/ 458281 h 607490"/>
                <a:gd name="connsiteX3" fmla="*/ 152411 w 749162"/>
                <a:gd name="connsiteY3" fmla="*/ 157472 h 607490"/>
                <a:gd name="connsiteX4" fmla="*/ 152420 w 749162"/>
                <a:gd name="connsiteY4" fmla="*/ 157434 h 607490"/>
                <a:gd name="connsiteX5" fmla="*/ 452885 w 749162"/>
                <a:gd name="connsiteY5" fmla="*/ 13416 h 607490"/>
                <a:gd name="connsiteX6" fmla="*/ 0 w 749162"/>
                <a:gd name="connsiteY6" fmla="*/ 232491 h 607490"/>
                <a:gd name="connsiteX7" fmla="*/ 374581 w 749162"/>
                <a:gd name="connsiteY7" fmla="*/ 607490 h 607490"/>
                <a:gd name="connsiteX8" fmla="*/ 749162 w 749162"/>
                <a:gd name="connsiteY8" fmla="*/ 232491 h 60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162" h="607490">
                  <a:moveTo>
                    <a:pt x="452885" y="13416"/>
                  </a:moveTo>
                  <a:cubicBezTo>
                    <a:pt x="575592" y="56707"/>
                    <a:pt x="640023" y="191381"/>
                    <a:pt x="596780" y="314225"/>
                  </a:cubicBezTo>
                  <a:cubicBezTo>
                    <a:pt x="553537" y="437079"/>
                    <a:pt x="419013" y="501572"/>
                    <a:pt x="296306" y="458281"/>
                  </a:cubicBezTo>
                  <a:cubicBezTo>
                    <a:pt x="173590" y="415000"/>
                    <a:pt x="109168" y="280316"/>
                    <a:pt x="152411" y="157472"/>
                  </a:cubicBezTo>
                  <a:cubicBezTo>
                    <a:pt x="152411" y="157462"/>
                    <a:pt x="152420" y="157443"/>
                    <a:pt x="152420" y="157434"/>
                  </a:cubicBezTo>
                  <a:cubicBezTo>
                    <a:pt x="195758" y="34685"/>
                    <a:pt x="330197" y="-29751"/>
                    <a:pt x="452885" y="13416"/>
                  </a:cubicBezTo>
                  <a:moveTo>
                    <a:pt x="0" y="232491"/>
                  </a:moveTo>
                  <a:cubicBezTo>
                    <a:pt x="0" y="439593"/>
                    <a:pt x="167710" y="607490"/>
                    <a:pt x="374581" y="607490"/>
                  </a:cubicBezTo>
                  <a:cubicBezTo>
                    <a:pt x="581452" y="607490"/>
                    <a:pt x="749162" y="439593"/>
                    <a:pt x="749162" y="232491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4EDB7404-3A6A-4E83-B737-E365A0C180E2}"/>
                </a:ext>
              </a:extLst>
            </p:cNvPr>
            <p:cNvSpPr/>
            <p:nvPr/>
          </p:nvSpPr>
          <p:spPr>
            <a:xfrm>
              <a:off x="7048742" y="5627963"/>
              <a:ext cx="398161" cy="398632"/>
            </a:xfrm>
            <a:custGeom>
              <a:avLst/>
              <a:gdLst>
                <a:gd name="connsiteX0" fmla="*/ 265324 w 398161"/>
                <a:gd name="connsiteY0" fmla="*/ 11408 h 398632"/>
                <a:gd name="connsiteX1" fmla="*/ 11395 w 398161"/>
                <a:gd name="connsiteY1" fmla="*/ 133014 h 398632"/>
                <a:gd name="connsiteX2" fmla="*/ 132865 w 398161"/>
                <a:gd name="connsiteY2" fmla="*/ 387226 h 398632"/>
                <a:gd name="connsiteX3" fmla="*/ 386794 w 398161"/>
                <a:gd name="connsiteY3" fmla="*/ 265621 h 398632"/>
                <a:gd name="connsiteX4" fmla="*/ 386823 w 398161"/>
                <a:gd name="connsiteY4" fmla="*/ 265535 h 398632"/>
                <a:gd name="connsiteX5" fmla="*/ 265324 w 398161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61" h="398632">
                  <a:moveTo>
                    <a:pt x="265324" y="11408"/>
                  </a:moveTo>
                  <a:cubicBezTo>
                    <a:pt x="161665" y="-25206"/>
                    <a:pt x="47978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2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282" y="161779"/>
                    <a:pt x="368917" y="48060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3" name="Freeform 111">
              <a:extLst>
                <a:ext uri="{FF2B5EF4-FFF2-40B4-BE49-F238E27FC236}">
                  <a16:creationId xmlns:a16="http://schemas.microsoft.com/office/drawing/2014/main" id="{AA681DC4-C29E-4790-93E9-969AA1D33D9C}"/>
                </a:ext>
              </a:extLst>
            </p:cNvPr>
            <p:cNvSpPr/>
            <p:nvPr/>
          </p:nvSpPr>
          <p:spPr>
            <a:xfrm>
              <a:off x="7043573" y="5625274"/>
              <a:ext cx="407881" cy="408717"/>
            </a:xfrm>
            <a:custGeom>
              <a:avLst/>
              <a:gdLst>
                <a:gd name="connsiteX0" fmla="*/ 0 w 407881"/>
                <a:gd name="connsiteY0" fmla="*/ 144494 h 408717"/>
                <a:gd name="connsiteX1" fmla="*/ 7802 w 407881"/>
                <a:gd name="connsiteY1" fmla="*/ 122205 h 408717"/>
                <a:gd name="connsiteX2" fmla="*/ 141003 w 407881"/>
                <a:gd name="connsiteY2" fmla="*/ 169830 h 408717"/>
                <a:gd name="connsiteX3" fmla="*/ 162220 w 407881"/>
                <a:gd name="connsiteY3" fmla="*/ 145066 h 408717"/>
                <a:gd name="connsiteX4" fmla="*/ 101328 w 407881"/>
                <a:gd name="connsiteY4" fmla="*/ 17812 h 408717"/>
                <a:gd name="connsiteX5" fmla="*/ 122640 w 407881"/>
                <a:gd name="connsiteY5" fmla="*/ 7620 h 408717"/>
                <a:gd name="connsiteX6" fmla="*/ 183342 w 407881"/>
                <a:gd name="connsiteY6" fmla="*/ 134588 h 408717"/>
                <a:gd name="connsiteX7" fmla="*/ 216452 w 407881"/>
                <a:gd name="connsiteY7" fmla="*/ 132779 h 408717"/>
                <a:gd name="connsiteX8" fmla="*/ 263168 w 407881"/>
                <a:gd name="connsiteY8" fmla="*/ 0 h 408717"/>
                <a:gd name="connsiteX9" fmla="*/ 285431 w 407881"/>
                <a:gd name="connsiteY9" fmla="*/ 7905 h 408717"/>
                <a:gd name="connsiteX10" fmla="*/ 238621 w 407881"/>
                <a:gd name="connsiteY10" fmla="*/ 141255 h 408717"/>
                <a:gd name="connsiteX11" fmla="*/ 262597 w 407881"/>
                <a:gd name="connsiteY11" fmla="*/ 163544 h 408717"/>
                <a:gd name="connsiteX12" fmla="*/ 390090 w 407881"/>
                <a:gd name="connsiteY12" fmla="*/ 102489 h 408717"/>
                <a:gd name="connsiteX13" fmla="*/ 400270 w 407881"/>
                <a:gd name="connsiteY13" fmla="*/ 123825 h 408717"/>
                <a:gd name="connsiteX14" fmla="*/ 272302 w 407881"/>
                <a:gd name="connsiteY14" fmla="*/ 185071 h 408717"/>
                <a:gd name="connsiteX15" fmla="*/ 273063 w 407881"/>
                <a:gd name="connsiteY15" fmla="*/ 216884 h 408717"/>
                <a:gd name="connsiteX16" fmla="*/ 407881 w 407881"/>
                <a:gd name="connsiteY16" fmla="*/ 264509 h 408717"/>
                <a:gd name="connsiteX17" fmla="*/ 399985 w 407881"/>
                <a:gd name="connsiteY17" fmla="*/ 286798 h 408717"/>
                <a:gd name="connsiteX18" fmla="*/ 264690 w 407881"/>
                <a:gd name="connsiteY18" fmla="*/ 239173 h 408717"/>
                <a:gd name="connsiteX19" fmla="*/ 243758 w 407881"/>
                <a:gd name="connsiteY19" fmla="*/ 261461 h 408717"/>
                <a:gd name="connsiteX20" fmla="*/ 305983 w 407881"/>
                <a:gd name="connsiteY20" fmla="*/ 391763 h 408717"/>
                <a:gd name="connsiteX21" fmla="*/ 284765 w 407881"/>
                <a:gd name="connsiteY21" fmla="*/ 401955 h 408717"/>
                <a:gd name="connsiteX22" fmla="*/ 222827 w 407881"/>
                <a:gd name="connsiteY22" fmla="*/ 270700 h 408717"/>
                <a:gd name="connsiteX23" fmla="*/ 192761 w 407881"/>
                <a:gd name="connsiteY23" fmla="*/ 272129 h 408717"/>
                <a:gd name="connsiteX24" fmla="*/ 144714 w 407881"/>
                <a:gd name="connsiteY24" fmla="*/ 408718 h 408717"/>
                <a:gd name="connsiteX25" fmla="*/ 122450 w 407881"/>
                <a:gd name="connsiteY25" fmla="*/ 400907 h 408717"/>
                <a:gd name="connsiteX26" fmla="*/ 170022 w 407881"/>
                <a:gd name="connsiteY26" fmla="*/ 264509 h 408717"/>
                <a:gd name="connsiteX27" fmla="*/ 146997 w 407881"/>
                <a:gd name="connsiteY27" fmla="*/ 244602 h 408717"/>
                <a:gd name="connsiteX28" fmla="*/ 17982 w 407881"/>
                <a:gd name="connsiteY28" fmla="*/ 306514 h 408717"/>
                <a:gd name="connsiteX29" fmla="*/ 7707 w 407881"/>
                <a:gd name="connsiteY29" fmla="*/ 285179 h 408717"/>
                <a:gd name="connsiteX30" fmla="*/ 137007 w 407881"/>
                <a:gd name="connsiteY30" fmla="*/ 223266 h 408717"/>
                <a:gd name="connsiteX31" fmla="*/ 134438 w 407881"/>
                <a:gd name="connsiteY31" fmla="*/ 191928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7881" h="408717">
                  <a:moveTo>
                    <a:pt x="0" y="144494"/>
                  </a:moveTo>
                  <a:lnTo>
                    <a:pt x="7802" y="122205"/>
                  </a:lnTo>
                  <a:lnTo>
                    <a:pt x="141003" y="169830"/>
                  </a:lnTo>
                  <a:cubicBezTo>
                    <a:pt x="146103" y="160068"/>
                    <a:pt x="153362" y="151599"/>
                    <a:pt x="162220" y="145066"/>
                  </a:cubicBezTo>
                  <a:lnTo>
                    <a:pt x="101328" y="17812"/>
                  </a:lnTo>
                  <a:lnTo>
                    <a:pt x="122640" y="7620"/>
                  </a:lnTo>
                  <a:lnTo>
                    <a:pt x="183342" y="134588"/>
                  </a:lnTo>
                  <a:cubicBezTo>
                    <a:pt x="194074" y="131359"/>
                    <a:pt x="205425" y="130740"/>
                    <a:pt x="216452" y="132779"/>
                  </a:cubicBezTo>
                  <a:lnTo>
                    <a:pt x="263168" y="0"/>
                  </a:lnTo>
                  <a:lnTo>
                    <a:pt x="285431" y="7905"/>
                  </a:lnTo>
                  <a:lnTo>
                    <a:pt x="238621" y="141255"/>
                  </a:lnTo>
                  <a:cubicBezTo>
                    <a:pt x="248278" y="146656"/>
                    <a:pt x="256498" y="154305"/>
                    <a:pt x="262597" y="163544"/>
                  </a:cubicBezTo>
                  <a:lnTo>
                    <a:pt x="390090" y="102489"/>
                  </a:lnTo>
                  <a:lnTo>
                    <a:pt x="400270" y="123825"/>
                  </a:lnTo>
                  <a:lnTo>
                    <a:pt x="272302" y="185071"/>
                  </a:lnTo>
                  <a:cubicBezTo>
                    <a:pt x="274985" y="195482"/>
                    <a:pt x="275242" y="206359"/>
                    <a:pt x="273063" y="216884"/>
                  </a:cubicBezTo>
                  <a:lnTo>
                    <a:pt x="407881" y="264509"/>
                  </a:lnTo>
                  <a:lnTo>
                    <a:pt x="399985" y="286798"/>
                  </a:lnTo>
                  <a:lnTo>
                    <a:pt x="264690" y="239173"/>
                  </a:lnTo>
                  <a:cubicBezTo>
                    <a:pt x="259438" y="248050"/>
                    <a:pt x="252293" y="255661"/>
                    <a:pt x="243758" y="261461"/>
                  </a:cubicBezTo>
                  <a:lnTo>
                    <a:pt x="305983" y="391763"/>
                  </a:lnTo>
                  <a:lnTo>
                    <a:pt x="284765" y="401955"/>
                  </a:lnTo>
                  <a:lnTo>
                    <a:pt x="222827" y="270700"/>
                  </a:lnTo>
                  <a:cubicBezTo>
                    <a:pt x="213027" y="273329"/>
                    <a:pt x="202770" y="273815"/>
                    <a:pt x="192761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022" y="264509"/>
                  </a:lnTo>
                  <a:cubicBezTo>
                    <a:pt x="160993" y="259623"/>
                    <a:pt x="153134" y="252832"/>
                    <a:pt x="146997" y="244602"/>
                  </a:cubicBezTo>
                  <a:lnTo>
                    <a:pt x="17982" y="306514"/>
                  </a:lnTo>
                  <a:lnTo>
                    <a:pt x="7707" y="285179"/>
                  </a:lnTo>
                  <a:lnTo>
                    <a:pt x="137007" y="223266"/>
                  </a:lnTo>
                  <a:cubicBezTo>
                    <a:pt x="133820" y="213140"/>
                    <a:pt x="132944" y="202435"/>
                    <a:pt x="134438" y="19192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4" name="Freeform 112">
              <a:extLst>
                <a:ext uri="{FF2B5EF4-FFF2-40B4-BE49-F238E27FC236}">
                  <a16:creationId xmlns:a16="http://schemas.microsoft.com/office/drawing/2014/main" id="{8D598AFE-C81E-4E3C-B8A5-CBFA7CCC2CFD}"/>
                </a:ext>
              </a:extLst>
            </p:cNvPr>
            <p:cNvSpPr/>
            <p:nvPr/>
          </p:nvSpPr>
          <p:spPr>
            <a:xfrm>
              <a:off x="6910466" y="5489897"/>
              <a:ext cx="674379" cy="671920"/>
            </a:xfrm>
            <a:custGeom>
              <a:avLst/>
              <a:gdLst>
                <a:gd name="connsiteX0" fmla="*/ 407977 w 674379"/>
                <a:gd name="connsiteY0" fmla="*/ 137283 h 671920"/>
                <a:gd name="connsiteX1" fmla="*/ 537401 w 674379"/>
                <a:gd name="connsiteY1" fmla="*/ 407992 h 671920"/>
                <a:gd name="connsiteX2" fmla="*/ 266993 w 674379"/>
                <a:gd name="connsiteY2" fmla="*/ 537561 h 671920"/>
                <a:gd name="connsiteX3" fmla="*/ 137568 w 674379"/>
                <a:gd name="connsiteY3" fmla="*/ 266851 h 671920"/>
                <a:gd name="connsiteX4" fmla="*/ 137578 w 674379"/>
                <a:gd name="connsiteY4" fmla="*/ 266822 h 671920"/>
                <a:gd name="connsiteX5" fmla="*/ 407977 w 674379"/>
                <a:gd name="connsiteY5" fmla="*/ 137283 h 671920"/>
                <a:gd name="connsiteX6" fmla="*/ 674379 w 674379"/>
                <a:gd name="connsiteY6" fmla="*/ 334354 h 671920"/>
                <a:gd name="connsiteX7" fmla="*/ 449269 w 674379"/>
                <a:gd name="connsiteY7" fmla="*/ 19172 h 671920"/>
                <a:gd name="connsiteX8" fmla="*/ 449269 w 674379"/>
                <a:gd name="connsiteY8" fmla="*/ 19172 h 671920"/>
                <a:gd name="connsiteX9" fmla="*/ 19038 w 674379"/>
                <a:gd name="connsiteY9" fmla="*/ 226008 h 671920"/>
                <a:gd name="connsiteX10" fmla="*/ 0 w 674379"/>
                <a:gd name="connsiteY10" fmla="*/ 334354 h 671920"/>
                <a:gd name="connsiteX11" fmla="*/ 0 w 674379"/>
                <a:gd name="connsiteY11" fmla="*/ 334354 h 671920"/>
                <a:gd name="connsiteX12" fmla="*/ 337190 w 674379"/>
                <a:gd name="connsiteY12" fmla="*/ 671920 h 671920"/>
                <a:gd name="connsiteX13" fmla="*/ 674379 w 674379"/>
                <a:gd name="connsiteY13" fmla="*/ 334354 h 6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4379" h="671920">
                  <a:moveTo>
                    <a:pt x="407977" y="137283"/>
                  </a:moveTo>
                  <a:cubicBezTo>
                    <a:pt x="518391" y="176259"/>
                    <a:pt x="576334" y="297455"/>
                    <a:pt x="537401" y="407992"/>
                  </a:cubicBezTo>
                  <a:cubicBezTo>
                    <a:pt x="498468" y="518530"/>
                    <a:pt x="377407" y="576537"/>
                    <a:pt x="266993" y="537561"/>
                  </a:cubicBezTo>
                  <a:cubicBezTo>
                    <a:pt x="156578" y="498585"/>
                    <a:pt x="98636" y="377388"/>
                    <a:pt x="137568" y="266851"/>
                  </a:cubicBezTo>
                  <a:cubicBezTo>
                    <a:pt x="137568" y="266842"/>
                    <a:pt x="137578" y="266832"/>
                    <a:pt x="137578" y="266822"/>
                  </a:cubicBezTo>
                  <a:cubicBezTo>
                    <a:pt x="176568" y="156342"/>
                    <a:pt x="297581" y="98363"/>
                    <a:pt x="407977" y="137283"/>
                  </a:cubicBezTo>
                  <a:moveTo>
                    <a:pt x="674379" y="334354"/>
                  </a:moveTo>
                  <a:cubicBezTo>
                    <a:pt x="673038" y="192346"/>
                    <a:pt x="583060" y="66369"/>
                    <a:pt x="449269" y="19172"/>
                  </a:cubicBezTo>
                  <a:lnTo>
                    <a:pt x="449269" y="19172"/>
                  </a:lnTo>
                  <a:cubicBezTo>
                    <a:pt x="273415" y="-42645"/>
                    <a:pt x="80796" y="49957"/>
                    <a:pt x="19038" y="226008"/>
                  </a:cubicBezTo>
                  <a:cubicBezTo>
                    <a:pt x="6822" y="260841"/>
                    <a:pt x="390" y="297436"/>
                    <a:pt x="0" y="334354"/>
                  </a:cubicBezTo>
                  <a:moveTo>
                    <a:pt x="0" y="334354"/>
                  </a:moveTo>
                  <a:cubicBezTo>
                    <a:pt x="0" y="520788"/>
                    <a:pt x="150965" y="671920"/>
                    <a:pt x="337190" y="671920"/>
                  </a:cubicBezTo>
                  <a:cubicBezTo>
                    <a:pt x="523415" y="671920"/>
                    <a:pt x="674379" y="520788"/>
                    <a:pt x="674379" y="334354"/>
                  </a:cubicBezTo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5" name="Freeform 113">
              <a:extLst>
                <a:ext uri="{FF2B5EF4-FFF2-40B4-BE49-F238E27FC236}">
                  <a16:creationId xmlns:a16="http://schemas.microsoft.com/office/drawing/2014/main" id="{99C8755D-9C4B-402F-B48E-E11EE71E1FA7}"/>
                </a:ext>
              </a:extLst>
            </p:cNvPr>
            <p:cNvSpPr/>
            <p:nvPr/>
          </p:nvSpPr>
          <p:spPr>
            <a:xfrm>
              <a:off x="7215402" y="5794819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3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2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991DE78F-4F2D-4B8E-847C-475807BE7E74}"/>
                </a:ext>
              </a:extLst>
            </p:cNvPr>
            <p:cNvSpPr/>
            <p:nvPr/>
          </p:nvSpPr>
          <p:spPr>
            <a:xfrm>
              <a:off x="6819889" y="5421309"/>
              <a:ext cx="856104" cy="402941"/>
            </a:xfrm>
            <a:custGeom>
              <a:avLst/>
              <a:gdLst>
                <a:gd name="connsiteX0" fmla="*/ 0 w 856104"/>
                <a:gd name="connsiteY0" fmla="*/ 402942 h 402941"/>
                <a:gd name="connsiteX1" fmla="*/ 159651 w 856104"/>
                <a:gd name="connsiteY1" fmla="*/ 402942 h 402941"/>
                <a:gd name="connsiteX2" fmla="*/ 173733 w 856104"/>
                <a:gd name="connsiteY2" fmla="*/ 339505 h 402941"/>
                <a:gd name="connsiteX3" fmla="*/ 517468 w 856104"/>
                <a:gd name="connsiteY3" fmla="*/ 174551 h 402941"/>
                <a:gd name="connsiteX4" fmla="*/ 696262 w 856104"/>
                <a:gd name="connsiteY4" fmla="*/ 402942 h 402941"/>
                <a:gd name="connsiteX5" fmla="*/ 856104 w 856104"/>
                <a:gd name="connsiteY5" fmla="*/ 402942 h 402941"/>
                <a:gd name="connsiteX6" fmla="*/ 401773 w 856104"/>
                <a:gd name="connsiteY6" fmla="*/ 825 h 402941"/>
                <a:gd name="connsiteX7" fmla="*/ 23691 w 856104"/>
                <a:gd name="connsiteY7" fmla="*/ 286546 h 402941"/>
                <a:gd name="connsiteX8" fmla="*/ 0 w 856104"/>
                <a:gd name="connsiteY8" fmla="*/ 402942 h 40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104" h="402941">
                  <a:moveTo>
                    <a:pt x="0" y="402942"/>
                  </a:moveTo>
                  <a:lnTo>
                    <a:pt x="159651" y="402942"/>
                  </a:lnTo>
                  <a:cubicBezTo>
                    <a:pt x="161716" y="381292"/>
                    <a:pt x="166445" y="359984"/>
                    <a:pt x="173733" y="339505"/>
                  </a:cubicBezTo>
                  <a:cubicBezTo>
                    <a:pt x="223150" y="198926"/>
                    <a:pt x="377045" y="125069"/>
                    <a:pt x="517468" y="174551"/>
                  </a:cubicBezTo>
                  <a:cubicBezTo>
                    <a:pt x="616361" y="209394"/>
                    <a:pt x="686101" y="298481"/>
                    <a:pt x="696262" y="402942"/>
                  </a:cubicBezTo>
                  <a:lnTo>
                    <a:pt x="856104" y="402942"/>
                  </a:lnTo>
                  <a:cubicBezTo>
                    <a:pt x="841566" y="166293"/>
                    <a:pt x="638149" y="-13739"/>
                    <a:pt x="401773" y="825"/>
                  </a:cubicBezTo>
                  <a:cubicBezTo>
                    <a:pt x="229858" y="11407"/>
                    <a:pt x="80965" y="123935"/>
                    <a:pt x="23691" y="286546"/>
                  </a:cubicBezTo>
                  <a:cubicBezTo>
                    <a:pt x="10388" y="324046"/>
                    <a:pt x="2413" y="363223"/>
                    <a:pt x="0" y="402942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7" name="Freeform 115">
              <a:extLst>
                <a:ext uri="{FF2B5EF4-FFF2-40B4-BE49-F238E27FC236}">
                  <a16:creationId xmlns:a16="http://schemas.microsoft.com/office/drawing/2014/main" id="{1D7493CF-BEDC-43F1-8588-DCC63B81D474}"/>
                </a:ext>
              </a:extLst>
            </p:cNvPr>
            <p:cNvSpPr/>
            <p:nvPr/>
          </p:nvSpPr>
          <p:spPr>
            <a:xfrm>
              <a:off x="10473068" y="5452079"/>
              <a:ext cx="749362" cy="750201"/>
            </a:xfrm>
            <a:custGeom>
              <a:avLst/>
              <a:gdLst>
                <a:gd name="connsiteX0" fmla="*/ 453324 w 749362"/>
                <a:gd name="connsiteY0" fmla="*/ 152811 h 750201"/>
                <a:gd name="connsiteX1" fmla="*/ 597334 w 749362"/>
                <a:gd name="connsiteY1" fmla="*/ 453572 h 750201"/>
                <a:gd name="connsiteX2" fmla="*/ 296907 w 749362"/>
                <a:gd name="connsiteY2" fmla="*/ 597743 h 750201"/>
                <a:gd name="connsiteX3" fmla="*/ 152898 w 749362"/>
                <a:gd name="connsiteY3" fmla="*/ 296981 h 750201"/>
                <a:gd name="connsiteX4" fmla="*/ 152955 w 749362"/>
                <a:gd name="connsiteY4" fmla="*/ 296829 h 750201"/>
                <a:gd name="connsiteX5" fmla="*/ 453324 w 749362"/>
                <a:gd name="connsiteY5" fmla="*/ 152811 h 750201"/>
                <a:gd name="connsiteX6" fmla="*/ 499564 w 749362"/>
                <a:gd name="connsiteY6" fmla="*/ 21557 h 750201"/>
                <a:gd name="connsiteX7" fmla="*/ 21533 w 749362"/>
                <a:gd name="connsiteY7" fmla="*/ 250080 h 750201"/>
                <a:gd name="connsiteX8" fmla="*/ 249792 w 749362"/>
                <a:gd name="connsiteY8" fmla="*/ 728645 h 750201"/>
                <a:gd name="connsiteX9" fmla="*/ 727833 w 749362"/>
                <a:gd name="connsiteY9" fmla="*/ 500121 h 750201"/>
                <a:gd name="connsiteX10" fmla="*/ 727909 w 749362"/>
                <a:gd name="connsiteY10" fmla="*/ 499902 h 750201"/>
                <a:gd name="connsiteX11" fmla="*/ 499564 w 749362"/>
                <a:gd name="connsiteY11" fmla="*/ 21557 h 75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62" h="750201">
                  <a:moveTo>
                    <a:pt x="453324" y="152811"/>
                  </a:moveTo>
                  <a:cubicBezTo>
                    <a:pt x="576050" y="196054"/>
                    <a:pt x="640529" y="330710"/>
                    <a:pt x="597334" y="453572"/>
                  </a:cubicBezTo>
                  <a:cubicBezTo>
                    <a:pt x="554139" y="576435"/>
                    <a:pt x="419634" y="640977"/>
                    <a:pt x="296907" y="597743"/>
                  </a:cubicBezTo>
                  <a:cubicBezTo>
                    <a:pt x="174181" y="554499"/>
                    <a:pt x="109712" y="419844"/>
                    <a:pt x="152898" y="296981"/>
                  </a:cubicBezTo>
                  <a:cubicBezTo>
                    <a:pt x="152917" y="296934"/>
                    <a:pt x="152936" y="296877"/>
                    <a:pt x="152955" y="296829"/>
                  </a:cubicBezTo>
                  <a:cubicBezTo>
                    <a:pt x="196293" y="174128"/>
                    <a:pt x="330664" y="109701"/>
                    <a:pt x="453324" y="152811"/>
                  </a:cubicBezTo>
                  <a:moveTo>
                    <a:pt x="499564" y="21557"/>
                  </a:moveTo>
                  <a:cubicBezTo>
                    <a:pt x="304529" y="-47490"/>
                    <a:pt x="90502" y="54818"/>
                    <a:pt x="21533" y="250080"/>
                  </a:cubicBezTo>
                  <a:cubicBezTo>
                    <a:pt x="-47437" y="445333"/>
                    <a:pt x="54757" y="659598"/>
                    <a:pt x="249792" y="728645"/>
                  </a:cubicBezTo>
                  <a:cubicBezTo>
                    <a:pt x="444837" y="797692"/>
                    <a:pt x="658863" y="695384"/>
                    <a:pt x="727833" y="500121"/>
                  </a:cubicBezTo>
                  <a:cubicBezTo>
                    <a:pt x="727861" y="500055"/>
                    <a:pt x="727881" y="499978"/>
                    <a:pt x="727909" y="499902"/>
                  </a:cubicBezTo>
                  <a:cubicBezTo>
                    <a:pt x="796726" y="304687"/>
                    <a:pt x="694513" y="90575"/>
                    <a:pt x="499564" y="21557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8" name="Freeform 116">
              <a:extLst>
                <a:ext uri="{FF2B5EF4-FFF2-40B4-BE49-F238E27FC236}">
                  <a16:creationId xmlns:a16="http://schemas.microsoft.com/office/drawing/2014/main" id="{3DFCF78B-E9D9-412C-B667-2CDCFD4DF5EC}"/>
                </a:ext>
              </a:extLst>
            </p:cNvPr>
            <p:cNvSpPr/>
            <p:nvPr/>
          </p:nvSpPr>
          <p:spPr>
            <a:xfrm>
              <a:off x="10648984" y="5627963"/>
              <a:ext cx="398161" cy="398632"/>
            </a:xfrm>
            <a:custGeom>
              <a:avLst/>
              <a:gdLst>
                <a:gd name="connsiteX0" fmla="*/ 265324 w 398161"/>
                <a:gd name="connsiteY0" fmla="*/ 11408 h 398632"/>
                <a:gd name="connsiteX1" fmla="*/ 11395 w 398161"/>
                <a:gd name="connsiteY1" fmla="*/ 133014 h 398632"/>
                <a:gd name="connsiteX2" fmla="*/ 132865 w 398161"/>
                <a:gd name="connsiteY2" fmla="*/ 387226 h 398632"/>
                <a:gd name="connsiteX3" fmla="*/ 386794 w 398161"/>
                <a:gd name="connsiteY3" fmla="*/ 265621 h 398632"/>
                <a:gd name="connsiteX4" fmla="*/ 386823 w 398161"/>
                <a:gd name="connsiteY4" fmla="*/ 265535 h 398632"/>
                <a:gd name="connsiteX5" fmla="*/ 265324 w 398161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61" h="398632">
                  <a:moveTo>
                    <a:pt x="265324" y="11408"/>
                  </a:moveTo>
                  <a:cubicBezTo>
                    <a:pt x="161665" y="-25206"/>
                    <a:pt x="47978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1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282" y="161779"/>
                    <a:pt x="368917" y="48060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9" name="Freeform 117">
              <a:extLst>
                <a:ext uri="{FF2B5EF4-FFF2-40B4-BE49-F238E27FC236}">
                  <a16:creationId xmlns:a16="http://schemas.microsoft.com/office/drawing/2014/main" id="{D77115F3-FF17-45C1-93BC-4F08163A937D}"/>
                </a:ext>
              </a:extLst>
            </p:cNvPr>
            <p:cNvSpPr/>
            <p:nvPr/>
          </p:nvSpPr>
          <p:spPr>
            <a:xfrm>
              <a:off x="10643815" y="5625274"/>
              <a:ext cx="408357" cy="408717"/>
            </a:xfrm>
            <a:custGeom>
              <a:avLst/>
              <a:gdLst>
                <a:gd name="connsiteX0" fmla="*/ 0 w 408357"/>
                <a:gd name="connsiteY0" fmla="*/ 144494 h 408717"/>
                <a:gd name="connsiteX1" fmla="*/ 7897 w 408357"/>
                <a:gd name="connsiteY1" fmla="*/ 122205 h 408717"/>
                <a:gd name="connsiteX2" fmla="*/ 141574 w 408357"/>
                <a:gd name="connsiteY2" fmla="*/ 169830 h 408717"/>
                <a:gd name="connsiteX3" fmla="*/ 162696 w 408357"/>
                <a:gd name="connsiteY3" fmla="*/ 145066 h 408717"/>
                <a:gd name="connsiteX4" fmla="*/ 101899 w 408357"/>
                <a:gd name="connsiteY4" fmla="*/ 17812 h 408717"/>
                <a:gd name="connsiteX5" fmla="*/ 123116 w 408357"/>
                <a:gd name="connsiteY5" fmla="*/ 7620 h 408717"/>
                <a:gd name="connsiteX6" fmla="*/ 183913 w 408357"/>
                <a:gd name="connsiteY6" fmla="*/ 134588 h 408717"/>
                <a:gd name="connsiteX7" fmla="*/ 216928 w 408357"/>
                <a:gd name="connsiteY7" fmla="*/ 132779 h 408717"/>
                <a:gd name="connsiteX8" fmla="*/ 263643 w 408357"/>
                <a:gd name="connsiteY8" fmla="*/ 0 h 408717"/>
                <a:gd name="connsiteX9" fmla="*/ 285907 w 408357"/>
                <a:gd name="connsiteY9" fmla="*/ 7905 h 408717"/>
                <a:gd name="connsiteX10" fmla="*/ 239096 w 408357"/>
                <a:gd name="connsiteY10" fmla="*/ 141255 h 408717"/>
                <a:gd name="connsiteX11" fmla="*/ 263072 w 408357"/>
                <a:gd name="connsiteY11" fmla="*/ 163544 h 408717"/>
                <a:gd name="connsiteX12" fmla="*/ 390565 w 408357"/>
                <a:gd name="connsiteY12" fmla="*/ 102489 h 408717"/>
                <a:gd name="connsiteX13" fmla="*/ 400841 w 408357"/>
                <a:gd name="connsiteY13" fmla="*/ 123825 h 408717"/>
                <a:gd name="connsiteX14" fmla="*/ 272777 w 408357"/>
                <a:gd name="connsiteY14" fmla="*/ 185071 h 408717"/>
                <a:gd name="connsiteX15" fmla="*/ 273634 w 408357"/>
                <a:gd name="connsiteY15" fmla="*/ 216884 h 408717"/>
                <a:gd name="connsiteX16" fmla="*/ 408357 w 408357"/>
                <a:gd name="connsiteY16" fmla="*/ 264509 h 408717"/>
                <a:gd name="connsiteX17" fmla="*/ 400555 w 408357"/>
                <a:gd name="connsiteY17" fmla="*/ 286798 h 408717"/>
                <a:gd name="connsiteX18" fmla="*/ 265166 w 408357"/>
                <a:gd name="connsiteY18" fmla="*/ 239173 h 408717"/>
                <a:gd name="connsiteX19" fmla="*/ 244234 w 408357"/>
                <a:gd name="connsiteY19" fmla="*/ 261461 h 408717"/>
                <a:gd name="connsiteX20" fmla="*/ 306553 w 408357"/>
                <a:gd name="connsiteY20" fmla="*/ 391763 h 408717"/>
                <a:gd name="connsiteX21" fmla="*/ 285241 w 408357"/>
                <a:gd name="connsiteY21" fmla="*/ 401955 h 408717"/>
                <a:gd name="connsiteX22" fmla="*/ 222827 w 408357"/>
                <a:gd name="connsiteY22" fmla="*/ 270700 h 408717"/>
                <a:gd name="connsiteX23" fmla="*/ 192857 w 408357"/>
                <a:gd name="connsiteY23" fmla="*/ 272129 h 408717"/>
                <a:gd name="connsiteX24" fmla="*/ 144714 w 408357"/>
                <a:gd name="connsiteY24" fmla="*/ 408718 h 408717"/>
                <a:gd name="connsiteX25" fmla="*/ 122450 w 408357"/>
                <a:gd name="connsiteY25" fmla="*/ 400907 h 408717"/>
                <a:gd name="connsiteX26" fmla="*/ 170498 w 408357"/>
                <a:gd name="connsiteY26" fmla="*/ 264509 h 408717"/>
                <a:gd name="connsiteX27" fmla="*/ 147473 w 408357"/>
                <a:gd name="connsiteY27" fmla="*/ 244602 h 408717"/>
                <a:gd name="connsiteX28" fmla="*/ 17792 w 408357"/>
                <a:gd name="connsiteY28" fmla="*/ 306800 h 408717"/>
                <a:gd name="connsiteX29" fmla="*/ 7611 w 408357"/>
                <a:gd name="connsiteY29" fmla="*/ 285464 h 408717"/>
                <a:gd name="connsiteX30" fmla="*/ 136817 w 408357"/>
                <a:gd name="connsiteY30" fmla="*/ 223551 h 408717"/>
                <a:gd name="connsiteX31" fmla="*/ 134248 w 408357"/>
                <a:gd name="connsiteY31" fmla="*/ 192214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8357" h="408717">
                  <a:moveTo>
                    <a:pt x="0" y="144494"/>
                  </a:moveTo>
                  <a:lnTo>
                    <a:pt x="7897" y="122205"/>
                  </a:lnTo>
                  <a:lnTo>
                    <a:pt x="141574" y="169830"/>
                  </a:lnTo>
                  <a:cubicBezTo>
                    <a:pt x="146607" y="160058"/>
                    <a:pt x="153838" y="151581"/>
                    <a:pt x="162696" y="145066"/>
                  </a:cubicBezTo>
                  <a:lnTo>
                    <a:pt x="101899" y="17812"/>
                  </a:lnTo>
                  <a:lnTo>
                    <a:pt x="123116" y="7620"/>
                  </a:lnTo>
                  <a:lnTo>
                    <a:pt x="183913" y="134588"/>
                  </a:lnTo>
                  <a:cubicBezTo>
                    <a:pt x="194617" y="131359"/>
                    <a:pt x="205939" y="130740"/>
                    <a:pt x="216928" y="132779"/>
                  </a:cubicBezTo>
                  <a:lnTo>
                    <a:pt x="263643" y="0"/>
                  </a:lnTo>
                  <a:lnTo>
                    <a:pt x="285907" y="7905"/>
                  </a:lnTo>
                  <a:lnTo>
                    <a:pt x="239096" y="141255"/>
                  </a:lnTo>
                  <a:cubicBezTo>
                    <a:pt x="248754" y="146656"/>
                    <a:pt x="256974" y="154305"/>
                    <a:pt x="263072" y="163544"/>
                  </a:cubicBezTo>
                  <a:lnTo>
                    <a:pt x="390565" y="102489"/>
                  </a:lnTo>
                  <a:lnTo>
                    <a:pt x="400841" y="123825"/>
                  </a:lnTo>
                  <a:lnTo>
                    <a:pt x="272777" y="185071"/>
                  </a:lnTo>
                  <a:cubicBezTo>
                    <a:pt x="275489" y="195472"/>
                    <a:pt x="275784" y="206350"/>
                    <a:pt x="273634" y="216884"/>
                  </a:cubicBezTo>
                  <a:lnTo>
                    <a:pt x="408357" y="264509"/>
                  </a:lnTo>
                  <a:lnTo>
                    <a:pt x="400555" y="286798"/>
                  </a:lnTo>
                  <a:lnTo>
                    <a:pt x="265166" y="239173"/>
                  </a:lnTo>
                  <a:cubicBezTo>
                    <a:pt x="259914" y="248050"/>
                    <a:pt x="252769" y="255661"/>
                    <a:pt x="244234" y="261461"/>
                  </a:cubicBezTo>
                  <a:lnTo>
                    <a:pt x="306553" y="391763"/>
                  </a:lnTo>
                  <a:lnTo>
                    <a:pt x="285241" y="401955"/>
                  </a:lnTo>
                  <a:lnTo>
                    <a:pt x="222827" y="270700"/>
                  </a:lnTo>
                  <a:cubicBezTo>
                    <a:pt x="213056" y="273320"/>
                    <a:pt x="202837" y="273815"/>
                    <a:pt x="192857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498" y="264509"/>
                  </a:lnTo>
                  <a:cubicBezTo>
                    <a:pt x="161468" y="259623"/>
                    <a:pt x="153610" y="252832"/>
                    <a:pt x="147473" y="244602"/>
                  </a:cubicBezTo>
                  <a:lnTo>
                    <a:pt x="17792" y="306800"/>
                  </a:lnTo>
                  <a:lnTo>
                    <a:pt x="7611" y="285464"/>
                  </a:lnTo>
                  <a:lnTo>
                    <a:pt x="136817" y="223551"/>
                  </a:lnTo>
                  <a:cubicBezTo>
                    <a:pt x="133629" y="213427"/>
                    <a:pt x="132754" y="202720"/>
                    <a:pt x="134248" y="192214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0" name="Freeform 118">
              <a:extLst>
                <a:ext uri="{FF2B5EF4-FFF2-40B4-BE49-F238E27FC236}">
                  <a16:creationId xmlns:a16="http://schemas.microsoft.com/office/drawing/2014/main" id="{A8E04198-3F07-4238-89CF-C7BD834E94AC}"/>
                </a:ext>
              </a:extLst>
            </p:cNvPr>
            <p:cNvSpPr/>
            <p:nvPr/>
          </p:nvSpPr>
          <p:spPr>
            <a:xfrm>
              <a:off x="10511221" y="5489789"/>
              <a:ext cx="674372" cy="675124"/>
            </a:xfrm>
            <a:custGeom>
              <a:avLst/>
              <a:gdLst>
                <a:gd name="connsiteX0" fmla="*/ 407369 w 674372"/>
                <a:gd name="connsiteY0" fmla="*/ 137390 h 675124"/>
                <a:gd name="connsiteX1" fmla="*/ 537136 w 674372"/>
                <a:gd name="connsiteY1" fmla="*/ 407938 h 675124"/>
                <a:gd name="connsiteX2" fmla="*/ 266889 w 674372"/>
                <a:gd name="connsiteY2" fmla="*/ 537849 h 675124"/>
                <a:gd name="connsiteX3" fmla="*/ 137122 w 674372"/>
                <a:gd name="connsiteY3" fmla="*/ 267301 h 675124"/>
                <a:gd name="connsiteX4" fmla="*/ 137256 w 674372"/>
                <a:gd name="connsiteY4" fmla="*/ 266930 h 675124"/>
                <a:gd name="connsiteX5" fmla="*/ 407654 w 674372"/>
                <a:gd name="connsiteY5" fmla="*/ 137390 h 675124"/>
                <a:gd name="connsiteX6" fmla="*/ 449232 w 674372"/>
                <a:gd name="connsiteY6" fmla="*/ 19280 h 675124"/>
                <a:gd name="connsiteX7" fmla="*/ 19258 w 674372"/>
                <a:gd name="connsiteY7" fmla="*/ 225391 h 675124"/>
                <a:gd name="connsiteX8" fmla="*/ 225140 w 674372"/>
                <a:gd name="connsiteY8" fmla="*/ 655845 h 675124"/>
                <a:gd name="connsiteX9" fmla="*/ 655114 w 674372"/>
                <a:gd name="connsiteY9" fmla="*/ 449734 h 675124"/>
                <a:gd name="connsiteX10" fmla="*/ 655123 w 674372"/>
                <a:gd name="connsiteY10" fmla="*/ 449715 h 675124"/>
                <a:gd name="connsiteX11" fmla="*/ 449232 w 674372"/>
                <a:gd name="connsiteY11" fmla="*/ 19280 h 6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4372" h="675124">
                  <a:moveTo>
                    <a:pt x="407369" y="137390"/>
                  </a:moveTo>
                  <a:cubicBezTo>
                    <a:pt x="517831" y="176223"/>
                    <a:pt x="575926" y="297352"/>
                    <a:pt x="537136" y="407938"/>
                  </a:cubicBezTo>
                  <a:cubicBezTo>
                    <a:pt x="498346" y="518523"/>
                    <a:pt x="377351" y="576683"/>
                    <a:pt x="266889" y="537849"/>
                  </a:cubicBezTo>
                  <a:cubicBezTo>
                    <a:pt x="156437" y="499016"/>
                    <a:pt x="98332" y="377886"/>
                    <a:pt x="137122" y="267301"/>
                  </a:cubicBezTo>
                  <a:cubicBezTo>
                    <a:pt x="137170" y="267177"/>
                    <a:pt x="137208" y="267054"/>
                    <a:pt x="137256" y="266930"/>
                  </a:cubicBezTo>
                  <a:cubicBezTo>
                    <a:pt x="176322" y="156526"/>
                    <a:pt x="297269" y="98585"/>
                    <a:pt x="407654" y="137390"/>
                  </a:cubicBezTo>
                  <a:moveTo>
                    <a:pt x="449232" y="19280"/>
                  </a:moveTo>
                  <a:cubicBezTo>
                    <a:pt x="273644" y="-42671"/>
                    <a:pt x="81140" y="49608"/>
                    <a:pt x="19258" y="225391"/>
                  </a:cubicBezTo>
                  <a:cubicBezTo>
                    <a:pt x="-42623" y="401175"/>
                    <a:pt x="49552" y="593894"/>
                    <a:pt x="225140" y="655845"/>
                  </a:cubicBezTo>
                  <a:cubicBezTo>
                    <a:pt x="400728" y="717796"/>
                    <a:pt x="593232" y="625517"/>
                    <a:pt x="655114" y="449734"/>
                  </a:cubicBezTo>
                  <a:cubicBezTo>
                    <a:pt x="655123" y="449724"/>
                    <a:pt x="655123" y="449724"/>
                    <a:pt x="655123" y="449715"/>
                  </a:cubicBezTo>
                  <a:cubicBezTo>
                    <a:pt x="716986" y="273931"/>
                    <a:pt x="624811" y="81230"/>
                    <a:pt x="449232" y="1928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1" name="Freeform 119">
              <a:extLst>
                <a:ext uri="{FF2B5EF4-FFF2-40B4-BE49-F238E27FC236}">
                  <a16:creationId xmlns:a16="http://schemas.microsoft.com/office/drawing/2014/main" id="{F82F8768-9644-45B9-AE3E-BE5FD083C322}"/>
                </a:ext>
              </a:extLst>
            </p:cNvPr>
            <p:cNvSpPr/>
            <p:nvPr/>
          </p:nvSpPr>
          <p:spPr>
            <a:xfrm>
              <a:off x="10815644" y="5794819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2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3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2" name="Freeform 120">
              <a:extLst>
                <a:ext uri="{FF2B5EF4-FFF2-40B4-BE49-F238E27FC236}">
                  <a16:creationId xmlns:a16="http://schemas.microsoft.com/office/drawing/2014/main" id="{8196B816-7E52-4B40-A971-543D145DA1C2}"/>
                </a:ext>
              </a:extLst>
            </p:cNvPr>
            <p:cNvSpPr/>
            <p:nvPr/>
          </p:nvSpPr>
          <p:spPr>
            <a:xfrm>
              <a:off x="10420131" y="5420416"/>
              <a:ext cx="856294" cy="403834"/>
            </a:xfrm>
            <a:custGeom>
              <a:avLst/>
              <a:gdLst>
                <a:gd name="connsiteX0" fmla="*/ 0 w 856294"/>
                <a:gd name="connsiteY0" fmla="*/ 403835 h 403834"/>
                <a:gd name="connsiteX1" fmla="*/ 159651 w 856294"/>
                <a:gd name="connsiteY1" fmla="*/ 403835 h 403834"/>
                <a:gd name="connsiteX2" fmla="*/ 173733 w 856294"/>
                <a:gd name="connsiteY2" fmla="*/ 340398 h 403834"/>
                <a:gd name="connsiteX3" fmla="*/ 517468 w 856294"/>
                <a:gd name="connsiteY3" fmla="*/ 175444 h 403834"/>
                <a:gd name="connsiteX4" fmla="*/ 696262 w 856294"/>
                <a:gd name="connsiteY4" fmla="*/ 403835 h 403834"/>
                <a:gd name="connsiteX5" fmla="*/ 856294 w 856294"/>
                <a:gd name="connsiteY5" fmla="*/ 403835 h 403834"/>
                <a:gd name="connsiteX6" fmla="*/ 402611 w 856294"/>
                <a:gd name="connsiteY6" fmla="*/ 775 h 403834"/>
                <a:gd name="connsiteX7" fmla="*/ 0 w 856294"/>
                <a:gd name="connsiteY7" fmla="*/ 403835 h 40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294" h="403834">
                  <a:moveTo>
                    <a:pt x="0" y="403835"/>
                  </a:moveTo>
                  <a:lnTo>
                    <a:pt x="159651" y="403835"/>
                  </a:lnTo>
                  <a:cubicBezTo>
                    <a:pt x="161716" y="382185"/>
                    <a:pt x="166444" y="360877"/>
                    <a:pt x="173733" y="340398"/>
                  </a:cubicBezTo>
                  <a:cubicBezTo>
                    <a:pt x="223150" y="199819"/>
                    <a:pt x="377045" y="125962"/>
                    <a:pt x="517468" y="175444"/>
                  </a:cubicBezTo>
                  <a:cubicBezTo>
                    <a:pt x="616361" y="210287"/>
                    <a:pt x="686101" y="299374"/>
                    <a:pt x="696262" y="403835"/>
                  </a:cubicBezTo>
                  <a:lnTo>
                    <a:pt x="856294" y="403835"/>
                  </a:lnTo>
                  <a:cubicBezTo>
                    <a:pt x="842185" y="167110"/>
                    <a:pt x="639062" y="-13341"/>
                    <a:pt x="402611" y="775"/>
                  </a:cubicBezTo>
                  <a:cubicBezTo>
                    <a:pt x="185835" y="13729"/>
                    <a:pt x="12930" y="186817"/>
                    <a:pt x="0" y="403835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3" name="Freeform 121">
              <a:extLst>
                <a:ext uri="{FF2B5EF4-FFF2-40B4-BE49-F238E27FC236}">
                  <a16:creationId xmlns:a16="http://schemas.microsoft.com/office/drawing/2014/main" id="{22CADFFA-4C70-473E-9120-D43947FD666D}"/>
                </a:ext>
              </a:extLst>
            </p:cNvPr>
            <p:cNvSpPr/>
            <p:nvPr/>
          </p:nvSpPr>
          <p:spPr>
            <a:xfrm>
              <a:off x="11526238" y="5452116"/>
              <a:ext cx="749148" cy="750012"/>
            </a:xfrm>
            <a:custGeom>
              <a:avLst/>
              <a:gdLst>
                <a:gd name="connsiteX0" fmla="*/ 453205 w 749148"/>
                <a:gd name="connsiteY0" fmla="*/ 152774 h 750012"/>
                <a:gd name="connsiteX1" fmla="*/ 597100 w 749148"/>
                <a:gd name="connsiteY1" fmla="*/ 453583 h 750012"/>
                <a:gd name="connsiteX2" fmla="*/ 296627 w 749148"/>
                <a:gd name="connsiteY2" fmla="*/ 597640 h 750012"/>
                <a:gd name="connsiteX3" fmla="*/ 152732 w 749148"/>
                <a:gd name="connsiteY3" fmla="*/ 296831 h 750012"/>
                <a:gd name="connsiteX4" fmla="*/ 152741 w 749148"/>
                <a:gd name="connsiteY4" fmla="*/ 296792 h 750012"/>
                <a:gd name="connsiteX5" fmla="*/ 453205 w 749148"/>
                <a:gd name="connsiteY5" fmla="*/ 152774 h 750012"/>
                <a:gd name="connsiteX6" fmla="*/ 499350 w 749148"/>
                <a:gd name="connsiteY6" fmla="*/ 21520 h 750012"/>
                <a:gd name="connsiteX7" fmla="*/ 21499 w 749148"/>
                <a:gd name="connsiteY7" fmla="*/ 250101 h 750012"/>
                <a:gd name="connsiteX8" fmla="*/ 249825 w 749148"/>
                <a:gd name="connsiteY8" fmla="*/ 728494 h 750012"/>
                <a:gd name="connsiteX9" fmla="*/ 727676 w 749148"/>
                <a:gd name="connsiteY9" fmla="*/ 499903 h 750012"/>
                <a:gd name="connsiteX10" fmla="*/ 727695 w 749148"/>
                <a:gd name="connsiteY10" fmla="*/ 499865 h 750012"/>
                <a:gd name="connsiteX11" fmla="*/ 499350 w 749148"/>
                <a:gd name="connsiteY11" fmla="*/ 21520 h 7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148" h="750012">
                  <a:moveTo>
                    <a:pt x="453205" y="152774"/>
                  </a:moveTo>
                  <a:cubicBezTo>
                    <a:pt x="575912" y="196065"/>
                    <a:pt x="640344" y="330740"/>
                    <a:pt x="597100" y="453583"/>
                  </a:cubicBezTo>
                  <a:cubicBezTo>
                    <a:pt x="553858" y="576437"/>
                    <a:pt x="419334" y="640931"/>
                    <a:pt x="296627" y="597640"/>
                  </a:cubicBezTo>
                  <a:cubicBezTo>
                    <a:pt x="173910" y="554358"/>
                    <a:pt x="109488" y="419674"/>
                    <a:pt x="152732" y="296831"/>
                  </a:cubicBezTo>
                  <a:cubicBezTo>
                    <a:pt x="152732" y="296821"/>
                    <a:pt x="152741" y="296802"/>
                    <a:pt x="152741" y="296792"/>
                  </a:cubicBezTo>
                  <a:cubicBezTo>
                    <a:pt x="196126" y="174082"/>
                    <a:pt x="330517" y="109664"/>
                    <a:pt x="453205" y="152774"/>
                  </a:cubicBezTo>
                  <a:moveTo>
                    <a:pt x="499350" y="21520"/>
                  </a:moveTo>
                  <a:cubicBezTo>
                    <a:pt x="304343" y="-47460"/>
                    <a:pt x="90403" y="54876"/>
                    <a:pt x="21499" y="250101"/>
                  </a:cubicBezTo>
                  <a:cubicBezTo>
                    <a:pt x="-47413" y="445335"/>
                    <a:pt x="54819" y="659514"/>
                    <a:pt x="249825" y="728494"/>
                  </a:cubicBezTo>
                  <a:cubicBezTo>
                    <a:pt x="444832" y="797474"/>
                    <a:pt x="658772" y="695128"/>
                    <a:pt x="727676" y="499903"/>
                  </a:cubicBezTo>
                  <a:cubicBezTo>
                    <a:pt x="727686" y="499894"/>
                    <a:pt x="727686" y="499875"/>
                    <a:pt x="727695" y="499865"/>
                  </a:cubicBezTo>
                  <a:cubicBezTo>
                    <a:pt x="796513" y="304650"/>
                    <a:pt x="694299" y="90538"/>
                    <a:pt x="499350" y="2152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5E9443D8-CE37-44F2-80FB-57485904549D}"/>
                </a:ext>
              </a:extLst>
            </p:cNvPr>
            <p:cNvSpPr/>
            <p:nvPr/>
          </p:nvSpPr>
          <p:spPr>
            <a:xfrm>
              <a:off x="11701941" y="5627963"/>
              <a:ext cx="398187" cy="398632"/>
            </a:xfrm>
            <a:custGeom>
              <a:avLst/>
              <a:gdLst>
                <a:gd name="connsiteX0" fmla="*/ 265324 w 398187"/>
                <a:gd name="connsiteY0" fmla="*/ 11408 h 398632"/>
                <a:gd name="connsiteX1" fmla="*/ 11395 w 398187"/>
                <a:gd name="connsiteY1" fmla="*/ 133014 h 398632"/>
                <a:gd name="connsiteX2" fmla="*/ 132865 w 398187"/>
                <a:gd name="connsiteY2" fmla="*/ 387226 h 398632"/>
                <a:gd name="connsiteX3" fmla="*/ 386794 w 398187"/>
                <a:gd name="connsiteY3" fmla="*/ 265621 h 398632"/>
                <a:gd name="connsiteX4" fmla="*/ 386823 w 398187"/>
                <a:gd name="connsiteY4" fmla="*/ 265535 h 398632"/>
                <a:gd name="connsiteX5" fmla="*/ 265324 w 398187"/>
                <a:gd name="connsiteY5" fmla="*/ 11408 h 3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87" h="398632">
                  <a:moveTo>
                    <a:pt x="265324" y="11408"/>
                  </a:moveTo>
                  <a:cubicBezTo>
                    <a:pt x="161665" y="-25206"/>
                    <a:pt x="47977" y="29229"/>
                    <a:pt x="11395" y="133014"/>
                  </a:cubicBezTo>
                  <a:cubicBezTo>
                    <a:pt x="-25178" y="236788"/>
                    <a:pt x="29196" y="350603"/>
                    <a:pt x="132865" y="387226"/>
                  </a:cubicBezTo>
                  <a:cubicBezTo>
                    <a:pt x="236524" y="423840"/>
                    <a:pt x="350211" y="369395"/>
                    <a:pt x="386794" y="265621"/>
                  </a:cubicBezTo>
                  <a:cubicBezTo>
                    <a:pt x="386804" y="265591"/>
                    <a:pt x="386813" y="265563"/>
                    <a:pt x="386823" y="265535"/>
                  </a:cubicBezTo>
                  <a:cubicBezTo>
                    <a:pt x="423339" y="161769"/>
                    <a:pt x="368955" y="48012"/>
                    <a:pt x="265324" y="1140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5" name="Freeform 123">
              <a:extLst>
                <a:ext uri="{FF2B5EF4-FFF2-40B4-BE49-F238E27FC236}">
                  <a16:creationId xmlns:a16="http://schemas.microsoft.com/office/drawing/2014/main" id="{9F11BCCD-12B0-489C-B0C2-CD0AA2CCF1E4}"/>
                </a:ext>
              </a:extLst>
            </p:cNvPr>
            <p:cNvSpPr/>
            <p:nvPr/>
          </p:nvSpPr>
          <p:spPr>
            <a:xfrm>
              <a:off x="11696771" y="5625274"/>
              <a:ext cx="407881" cy="408717"/>
            </a:xfrm>
            <a:custGeom>
              <a:avLst/>
              <a:gdLst>
                <a:gd name="connsiteX0" fmla="*/ 0 w 407881"/>
                <a:gd name="connsiteY0" fmla="*/ 144494 h 408717"/>
                <a:gd name="connsiteX1" fmla="*/ 7897 w 407881"/>
                <a:gd name="connsiteY1" fmla="*/ 122205 h 408717"/>
                <a:gd name="connsiteX2" fmla="*/ 141098 w 407881"/>
                <a:gd name="connsiteY2" fmla="*/ 169830 h 408717"/>
                <a:gd name="connsiteX3" fmla="*/ 162315 w 407881"/>
                <a:gd name="connsiteY3" fmla="*/ 145066 h 408717"/>
                <a:gd name="connsiteX4" fmla="*/ 101424 w 407881"/>
                <a:gd name="connsiteY4" fmla="*/ 17812 h 408717"/>
                <a:gd name="connsiteX5" fmla="*/ 122736 w 407881"/>
                <a:gd name="connsiteY5" fmla="*/ 7620 h 408717"/>
                <a:gd name="connsiteX6" fmla="*/ 183438 w 407881"/>
                <a:gd name="connsiteY6" fmla="*/ 134588 h 408717"/>
                <a:gd name="connsiteX7" fmla="*/ 216452 w 407881"/>
                <a:gd name="connsiteY7" fmla="*/ 132779 h 408717"/>
                <a:gd name="connsiteX8" fmla="*/ 263168 w 407881"/>
                <a:gd name="connsiteY8" fmla="*/ 0 h 408717"/>
                <a:gd name="connsiteX9" fmla="*/ 285431 w 407881"/>
                <a:gd name="connsiteY9" fmla="*/ 7905 h 408717"/>
                <a:gd name="connsiteX10" fmla="*/ 238621 w 407881"/>
                <a:gd name="connsiteY10" fmla="*/ 141255 h 408717"/>
                <a:gd name="connsiteX11" fmla="*/ 262692 w 407881"/>
                <a:gd name="connsiteY11" fmla="*/ 163544 h 408717"/>
                <a:gd name="connsiteX12" fmla="*/ 390185 w 407881"/>
                <a:gd name="connsiteY12" fmla="*/ 102489 h 408717"/>
                <a:gd name="connsiteX13" fmla="*/ 400365 w 407881"/>
                <a:gd name="connsiteY13" fmla="*/ 123825 h 408717"/>
                <a:gd name="connsiteX14" fmla="*/ 272397 w 407881"/>
                <a:gd name="connsiteY14" fmla="*/ 185071 h 408717"/>
                <a:gd name="connsiteX15" fmla="*/ 273158 w 407881"/>
                <a:gd name="connsiteY15" fmla="*/ 216884 h 408717"/>
                <a:gd name="connsiteX16" fmla="*/ 407881 w 407881"/>
                <a:gd name="connsiteY16" fmla="*/ 264509 h 408717"/>
                <a:gd name="connsiteX17" fmla="*/ 400080 w 407881"/>
                <a:gd name="connsiteY17" fmla="*/ 286798 h 408717"/>
                <a:gd name="connsiteX18" fmla="*/ 264690 w 407881"/>
                <a:gd name="connsiteY18" fmla="*/ 239173 h 408717"/>
                <a:gd name="connsiteX19" fmla="*/ 243758 w 407881"/>
                <a:gd name="connsiteY19" fmla="*/ 261461 h 408717"/>
                <a:gd name="connsiteX20" fmla="*/ 306077 w 407881"/>
                <a:gd name="connsiteY20" fmla="*/ 391763 h 408717"/>
                <a:gd name="connsiteX21" fmla="*/ 284765 w 407881"/>
                <a:gd name="connsiteY21" fmla="*/ 401955 h 408717"/>
                <a:gd name="connsiteX22" fmla="*/ 222827 w 407881"/>
                <a:gd name="connsiteY22" fmla="*/ 270700 h 408717"/>
                <a:gd name="connsiteX23" fmla="*/ 192857 w 407881"/>
                <a:gd name="connsiteY23" fmla="*/ 272129 h 408717"/>
                <a:gd name="connsiteX24" fmla="*/ 144714 w 407881"/>
                <a:gd name="connsiteY24" fmla="*/ 408718 h 408717"/>
                <a:gd name="connsiteX25" fmla="*/ 122450 w 407881"/>
                <a:gd name="connsiteY25" fmla="*/ 400907 h 408717"/>
                <a:gd name="connsiteX26" fmla="*/ 170498 w 407881"/>
                <a:gd name="connsiteY26" fmla="*/ 264509 h 408717"/>
                <a:gd name="connsiteX27" fmla="*/ 147568 w 407881"/>
                <a:gd name="connsiteY27" fmla="*/ 244602 h 408717"/>
                <a:gd name="connsiteX28" fmla="*/ 17792 w 407881"/>
                <a:gd name="connsiteY28" fmla="*/ 306800 h 408717"/>
                <a:gd name="connsiteX29" fmla="*/ 7802 w 407881"/>
                <a:gd name="connsiteY29" fmla="*/ 285179 h 408717"/>
                <a:gd name="connsiteX30" fmla="*/ 137103 w 407881"/>
                <a:gd name="connsiteY30" fmla="*/ 223266 h 408717"/>
                <a:gd name="connsiteX31" fmla="*/ 134438 w 407881"/>
                <a:gd name="connsiteY31" fmla="*/ 191928 h 4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7881" h="408717">
                  <a:moveTo>
                    <a:pt x="0" y="144494"/>
                  </a:moveTo>
                  <a:lnTo>
                    <a:pt x="7897" y="122205"/>
                  </a:lnTo>
                  <a:lnTo>
                    <a:pt x="141098" y="169830"/>
                  </a:lnTo>
                  <a:cubicBezTo>
                    <a:pt x="146141" y="160029"/>
                    <a:pt x="153410" y="151543"/>
                    <a:pt x="162315" y="145066"/>
                  </a:cubicBezTo>
                  <a:lnTo>
                    <a:pt x="101424" y="17812"/>
                  </a:lnTo>
                  <a:lnTo>
                    <a:pt x="122736" y="7620"/>
                  </a:lnTo>
                  <a:lnTo>
                    <a:pt x="183438" y="134588"/>
                  </a:lnTo>
                  <a:cubicBezTo>
                    <a:pt x="194141" y="131359"/>
                    <a:pt x="205463" y="130740"/>
                    <a:pt x="216452" y="132779"/>
                  </a:cubicBezTo>
                  <a:lnTo>
                    <a:pt x="263168" y="0"/>
                  </a:lnTo>
                  <a:lnTo>
                    <a:pt x="285431" y="7905"/>
                  </a:lnTo>
                  <a:lnTo>
                    <a:pt x="238621" y="141255"/>
                  </a:lnTo>
                  <a:cubicBezTo>
                    <a:pt x="248287" y="146685"/>
                    <a:pt x="256536" y="154314"/>
                    <a:pt x="262692" y="163544"/>
                  </a:cubicBezTo>
                  <a:lnTo>
                    <a:pt x="390185" y="102489"/>
                  </a:lnTo>
                  <a:lnTo>
                    <a:pt x="400365" y="123825"/>
                  </a:lnTo>
                  <a:lnTo>
                    <a:pt x="272397" y="185071"/>
                  </a:lnTo>
                  <a:cubicBezTo>
                    <a:pt x="275032" y="195482"/>
                    <a:pt x="275289" y="206359"/>
                    <a:pt x="273158" y="216884"/>
                  </a:cubicBezTo>
                  <a:lnTo>
                    <a:pt x="407881" y="264509"/>
                  </a:lnTo>
                  <a:lnTo>
                    <a:pt x="400080" y="286798"/>
                  </a:lnTo>
                  <a:lnTo>
                    <a:pt x="264690" y="239173"/>
                  </a:lnTo>
                  <a:cubicBezTo>
                    <a:pt x="259438" y="248050"/>
                    <a:pt x="252293" y="255661"/>
                    <a:pt x="243758" y="261461"/>
                  </a:cubicBezTo>
                  <a:lnTo>
                    <a:pt x="306077" y="391763"/>
                  </a:lnTo>
                  <a:lnTo>
                    <a:pt x="284765" y="401955"/>
                  </a:lnTo>
                  <a:lnTo>
                    <a:pt x="222827" y="270700"/>
                  </a:lnTo>
                  <a:cubicBezTo>
                    <a:pt x="213056" y="273320"/>
                    <a:pt x="202837" y="273815"/>
                    <a:pt x="192857" y="272129"/>
                  </a:cubicBezTo>
                  <a:lnTo>
                    <a:pt x="144714" y="408718"/>
                  </a:lnTo>
                  <a:lnTo>
                    <a:pt x="122450" y="400907"/>
                  </a:lnTo>
                  <a:lnTo>
                    <a:pt x="170498" y="264509"/>
                  </a:lnTo>
                  <a:cubicBezTo>
                    <a:pt x="161516" y="259594"/>
                    <a:pt x="153695" y="252812"/>
                    <a:pt x="147568" y="244602"/>
                  </a:cubicBezTo>
                  <a:lnTo>
                    <a:pt x="17792" y="306800"/>
                  </a:lnTo>
                  <a:lnTo>
                    <a:pt x="7802" y="285179"/>
                  </a:lnTo>
                  <a:lnTo>
                    <a:pt x="137103" y="223266"/>
                  </a:lnTo>
                  <a:cubicBezTo>
                    <a:pt x="133887" y="213150"/>
                    <a:pt x="132973" y="202444"/>
                    <a:pt x="134438" y="191928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6" name="Freeform 124">
              <a:extLst>
                <a:ext uri="{FF2B5EF4-FFF2-40B4-BE49-F238E27FC236}">
                  <a16:creationId xmlns:a16="http://schemas.microsoft.com/office/drawing/2014/main" id="{E171798F-FED4-43AA-82B5-9E7FA8169D05}"/>
                </a:ext>
              </a:extLst>
            </p:cNvPr>
            <p:cNvSpPr/>
            <p:nvPr/>
          </p:nvSpPr>
          <p:spPr>
            <a:xfrm>
              <a:off x="11564110" y="5489826"/>
              <a:ext cx="674158" cy="674937"/>
            </a:xfrm>
            <a:custGeom>
              <a:avLst/>
              <a:gdLst>
                <a:gd name="connsiteX0" fmla="*/ 407437 w 674158"/>
                <a:gd name="connsiteY0" fmla="*/ 137353 h 674937"/>
                <a:gd name="connsiteX1" fmla="*/ 536861 w 674158"/>
                <a:gd name="connsiteY1" fmla="*/ 408063 h 674937"/>
                <a:gd name="connsiteX2" fmla="*/ 266453 w 674158"/>
                <a:gd name="connsiteY2" fmla="*/ 537632 h 674937"/>
                <a:gd name="connsiteX3" fmla="*/ 137028 w 674158"/>
                <a:gd name="connsiteY3" fmla="*/ 266921 h 674937"/>
                <a:gd name="connsiteX4" fmla="*/ 137038 w 674158"/>
                <a:gd name="connsiteY4" fmla="*/ 266893 h 674937"/>
                <a:gd name="connsiteX5" fmla="*/ 407437 w 674158"/>
                <a:gd name="connsiteY5" fmla="*/ 137353 h 674937"/>
                <a:gd name="connsiteX6" fmla="*/ 449014 w 674158"/>
                <a:gd name="connsiteY6" fmla="*/ 19243 h 674937"/>
                <a:gd name="connsiteX7" fmla="*/ 19222 w 674158"/>
                <a:gd name="connsiteY7" fmla="*/ 225421 h 674937"/>
                <a:gd name="connsiteX8" fmla="*/ 225170 w 674158"/>
                <a:gd name="connsiteY8" fmla="*/ 655694 h 674937"/>
                <a:gd name="connsiteX9" fmla="*/ 654906 w 674158"/>
                <a:gd name="connsiteY9" fmla="*/ 449678 h 674937"/>
                <a:gd name="connsiteX10" fmla="*/ 449014 w 674158"/>
                <a:gd name="connsiteY10" fmla="*/ 19243 h 6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158" h="674937">
                  <a:moveTo>
                    <a:pt x="407437" y="137353"/>
                  </a:moveTo>
                  <a:cubicBezTo>
                    <a:pt x="517851" y="176329"/>
                    <a:pt x="575794" y="297525"/>
                    <a:pt x="536861" y="408063"/>
                  </a:cubicBezTo>
                  <a:cubicBezTo>
                    <a:pt x="497928" y="518601"/>
                    <a:pt x="376867" y="576608"/>
                    <a:pt x="266453" y="537632"/>
                  </a:cubicBezTo>
                  <a:cubicBezTo>
                    <a:pt x="156038" y="498655"/>
                    <a:pt x="98096" y="377459"/>
                    <a:pt x="137028" y="266921"/>
                  </a:cubicBezTo>
                  <a:cubicBezTo>
                    <a:pt x="137028" y="266912"/>
                    <a:pt x="137038" y="266902"/>
                    <a:pt x="137038" y="266893"/>
                  </a:cubicBezTo>
                  <a:cubicBezTo>
                    <a:pt x="176104" y="156489"/>
                    <a:pt x="297051" y="98548"/>
                    <a:pt x="407437" y="137353"/>
                  </a:cubicBezTo>
                  <a:moveTo>
                    <a:pt x="449014" y="19243"/>
                  </a:moveTo>
                  <a:cubicBezTo>
                    <a:pt x="273455" y="-42641"/>
                    <a:pt x="81037" y="49666"/>
                    <a:pt x="19222" y="225421"/>
                  </a:cubicBezTo>
                  <a:cubicBezTo>
                    <a:pt x="-42594" y="401177"/>
                    <a:pt x="49610" y="593810"/>
                    <a:pt x="225170" y="655694"/>
                  </a:cubicBezTo>
                  <a:cubicBezTo>
                    <a:pt x="400663" y="717559"/>
                    <a:pt x="593024" y="625338"/>
                    <a:pt x="654906" y="449678"/>
                  </a:cubicBezTo>
                  <a:cubicBezTo>
                    <a:pt x="716778" y="273894"/>
                    <a:pt x="624593" y="81193"/>
                    <a:pt x="449014" y="19243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7" name="Freeform 125">
              <a:extLst>
                <a:ext uri="{FF2B5EF4-FFF2-40B4-BE49-F238E27FC236}">
                  <a16:creationId xmlns:a16="http://schemas.microsoft.com/office/drawing/2014/main" id="{CE3FC3BA-E7DB-4822-B78E-41F9558F7DC6}"/>
                </a:ext>
              </a:extLst>
            </p:cNvPr>
            <p:cNvSpPr/>
            <p:nvPr/>
          </p:nvSpPr>
          <p:spPr>
            <a:xfrm>
              <a:off x="11868601" y="5794819"/>
              <a:ext cx="64888" cy="64960"/>
            </a:xfrm>
            <a:custGeom>
              <a:avLst/>
              <a:gdLst>
                <a:gd name="connsiteX0" fmla="*/ 64888 w 64888"/>
                <a:gd name="connsiteY0" fmla="*/ 32480 h 64960"/>
                <a:gd name="connsiteX1" fmla="*/ 32444 w 64888"/>
                <a:gd name="connsiteY1" fmla="*/ 64960 h 64960"/>
                <a:gd name="connsiteX2" fmla="*/ 0 w 64888"/>
                <a:gd name="connsiteY2" fmla="*/ 32480 h 64960"/>
                <a:gd name="connsiteX3" fmla="*/ 32444 w 64888"/>
                <a:gd name="connsiteY3" fmla="*/ 0 h 64960"/>
                <a:gd name="connsiteX4" fmla="*/ 64888 w 64888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88" h="64960">
                  <a:moveTo>
                    <a:pt x="64888" y="32480"/>
                  </a:moveTo>
                  <a:cubicBezTo>
                    <a:pt x="64888" y="50418"/>
                    <a:pt x="50362" y="64960"/>
                    <a:pt x="32444" y="64960"/>
                  </a:cubicBezTo>
                  <a:cubicBezTo>
                    <a:pt x="14526" y="64960"/>
                    <a:pt x="0" y="50418"/>
                    <a:pt x="0" y="32480"/>
                  </a:cubicBezTo>
                  <a:cubicBezTo>
                    <a:pt x="0" y="14542"/>
                    <a:pt x="14526" y="0"/>
                    <a:pt x="32444" y="0"/>
                  </a:cubicBezTo>
                  <a:cubicBezTo>
                    <a:pt x="50363" y="0"/>
                    <a:pt x="64888" y="14542"/>
                    <a:pt x="64888" y="32480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8" name="Freeform 126">
              <a:extLst>
                <a:ext uri="{FF2B5EF4-FFF2-40B4-BE49-F238E27FC236}">
                  <a16:creationId xmlns:a16="http://schemas.microsoft.com/office/drawing/2014/main" id="{2C745756-97CD-4B3C-BD25-894C7A7A1380}"/>
                </a:ext>
              </a:extLst>
            </p:cNvPr>
            <p:cNvSpPr/>
            <p:nvPr/>
          </p:nvSpPr>
          <p:spPr>
            <a:xfrm>
              <a:off x="11472898" y="5420416"/>
              <a:ext cx="856294" cy="403834"/>
            </a:xfrm>
            <a:custGeom>
              <a:avLst/>
              <a:gdLst>
                <a:gd name="connsiteX0" fmla="*/ 190 w 856294"/>
                <a:gd name="connsiteY0" fmla="*/ 403835 h 403834"/>
                <a:gd name="connsiteX1" fmla="*/ 159841 w 856294"/>
                <a:gd name="connsiteY1" fmla="*/ 403835 h 403834"/>
                <a:gd name="connsiteX2" fmla="*/ 173923 w 856294"/>
                <a:gd name="connsiteY2" fmla="*/ 340398 h 403834"/>
                <a:gd name="connsiteX3" fmla="*/ 517658 w 856294"/>
                <a:gd name="connsiteY3" fmla="*/ 175444 h 403834"/>
                <a:gd name="connsiteX4" fmla="*/ 696452 w 856294"/>
                <a:gd name="connsiteY4" fmla="*/ 403835 h 403834"/>
                <a:gd name="connsiteX5" fmla="*/ 856294 w 856294"/>
                <a:gd name="connsiteY5" fmla="*/ 403835 h 403834"/>
                <a:gd name="connsiteX6" fmla="*/ 402610 w 856294"/>
                <a:gd name="connsiteY6" fmla="*/ 775 h 403834"/>
                <a:gd name="connsiteX7" fmla="*/ 0 w 856294"/>
                <a:gd name="connsiteY7" fmla="*/ 403835 h 40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294" h="403834">
                  <a:moveTo>
                    <a:pt x="190" y="403835"/>
                  </a:moveTo>
                  <a:lnTo>
                    <a:pt x="159841" y="403835"/>
                  </a:lnTo>
                  <a:cubicBezTo>
                    <a:pt x="161906" y="382185"/>
                    <a:pt x="166635" y="360877"/>
                    <a:pt x="173923" y="340398"/>
                  </a:cubicBezTo>
                  <a:cubicBezTo>
                    <a:pt x="223341" y="199819"/>
                    <a:pt x="377236" y="125962"/>
                    <a:pt x="517658" y="175444"/>
                  </a:cubicBezTo>
                  <a:cubicBezTo>
                    <a:pt x="616551" y="210287"/>
                    <a:pt x="686291" y="299374"/>
                    <a:pt x="696452" y="403835"/>
                  </a:cubicBezTo>
                  <a:lnTo>
                    <a:pt x="856294" y="403835"/>
                  </a:lnTo>
                  <a:cubicBezTo>
                    <a:pt x="842184" y="167110"/>
                    <a:pt x="639062" y="-13341"/>
                    <a:pt x="402610" y="775"/>
                  </a:cubicBezTo>
                  <a:cubicBezTo>
                    <a:pt x="185835" y="13729"/>
                    <a:pt x="12930" y="186817"/>
                    <a:pt x="0" y="403835"/>
                  </a:cubicBezTo>
                  <a:close/>
                </a:path>
              </a:pathLst>
            </a:custGeom>
            <a:noFill/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9" name="Freeform 127">
              <a:extLst>
                <a:ext uri="{FF2B5EF4-FFF2-40B4-BE49-F238E27FC236}">
                  <a16:creationId xmlns:a16="http://schemas.microsoft.com/office/drawing/2014/main" id="{339FEC0D-BB31-4F98-825F-FDADF6FF55D6}"/>
                </a:ext>
              </a:extLst>
            </p:cNvPr>
            <p:cNvSpPr/>
            <p:nvPr/>
          </p:nvSpPr>
          <p:spPr>
            <a:xfrm>
              <a:off x="13296424" y="5467731"/>
              <a:ext cx="735461" cy="736377"/>
            </a:xfrm>
            <a:custGeom>
              <a:avLst/>
              <a:gdLst>
                <a:gd name="connsiteX0" fmla="*/ 0 w 735461"/>
                <a:gd name="connsiteY0" fmla="*/ 0 h 736377"/>
                <a:gd name="connsiteX1" fmla="*/ 735462 w 735461"/>
                <a:gd name="connsiteY1" fmla="*/ 736378 h 7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461" h="736377">
                  <a:moveTo>
                    <a:pt x="0" y="0"/>
                  </a:moveTo>
                  <a:lnTo>
                    <a:pt x="735462" y="736378"/>
                  </a:lnTo>
                </a:path>
              </a:pathLst>
            </a:custGeom>
            <a:ln w="4757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DE216-641E-412E-A2FE-C034812D5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7</a:t>
            </a:fld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9A5E2-8680-44DE-A02B-1F2137D00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837" y="1090369"/>
            <a:ext cx="10659396" cy="59390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l-PL">
                <a:ea typeface="+mj-lt"/>
                <a:cs typeface="+mj-lt"/>
              </a:rPr>
              <a:t>Dokument uświadamiający w temacie bezpieczeństwa aplikacji internetowych. Zawiera dziesięć najważniejszych zagrożeń dotyczących bezpieczeństwa aplikacji internetowych.</a:t>
            </a:r>
            <a:endParaRPr lang="en-US">
              <a:ea typeface="+mj-lt"/>
              <a:cs typeface="+mj-lt"/>
            </a:endParaRPr>
          </a:p>
          <a:p>
            <a:endParaRPr lang="pl-PL"/>
          </a:p>
        </p:txBody>
      </p:sp>
      <p:sp>
        <p:nvSpPr>
          <p:cNvPr id="56" name="pole tekstowe 23">
            <a:extLst>
              <a:ext uri="{FF2B5EF4-FFF2-40B4-BE49-F238E27FC236}">
                <a16:creationId xmlns:a16="http://schemas.microsoft.com/office/drawing/2014/main" id="{A814CECE-E8E3-476A-8AAB-0151F3A829F1}"/>
              </a:ext>
            </a:extLst>
          </p:cNvPr>
          <p:cNvSpPr txBox="1"/>
          <p:nvPr/>
        </p:nvSpPr>
        <p:spPr>
          <a:xfrm>
            <a:off x="626165" y="2078207"/>
            <a:ext cx="19577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l-PL" sz="1400" b="1">
                <a:solidFill>
                  <a:schemeClr val="accent5"/>
                </a:solidFill>
                <a:latin typeface="+mj-lt"/>
              </a:rPr>
              <a:t>Wersjonowanie</a:t>
            </a:r>
          </a:p>
        </p:txBody>
      </p:sp>
      <p:sp>
        <p:nvSpPr>
          <p:cNvPr id="57" name="pole tekstowe 23">
            <a:extLst>
              <a:ext uri="{FF2B5EF4-FFF2-40B4-BE49-F238E27FC236}">
                <a16:creationId xmlns:a16="http://schemas.microsoft.com/office/drawing/2014/main" id="{F76ED30D-F4F7-4DA4-9C0C-C6AD7B445183}"/>
              </a:ext>
            </a:extLst>
          </p:cNvPr>
          <p:cNvSpPr txBox="1"/>
          <p:nvPr/>
        </p:nvSpPr>
        <p:spPr>
          <a:xfrm>
            <a:off x="7286109" y="2008852"/>
            <a:ext cx="19577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l-PL" sz="1400" b="1">
                <a:solidFill>
                  <a:schemeClr val="accent5"/>
                </a:solidFill>
                <a:latin typeface="+mj-lt"/>
              </a:rPr>
              <a:t>A komu to potrzebne?</a:t>
            </a:r>
          </a:p>
        </p:txBody>
      </p:sp>
      <p:sp>
        <p:nvSpPr>
          <p:cNvPr id="58" name="pole tekstowe 23">
            <a:extLst>
              <a:ext uri="{FF2B5EF4-FFF2-40B4-BE49-F238E27FC236}">
                <a16:creationId xmlns:a16="http://schemas.microsoft.com/office/drawing/2014/main" id="{84D33658-C084-47F3-9255-6610F841818D}"/>
              </a:ext>
            </a:extLst>
          </p:cNvPr>
          <p:cNvSpPr txBox="1"/>
          <p:nvPr/>
        </p:nvSpPr>
        <p:spPr>
          <a:xfrm>
            <a:off x="4937644" y="2097233"/>
            <a:ext cx="19577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l-PL" sz="1400" b="1">
                <a:solidFill>
                  <a:schemeClr val="accent5"/>
                </a:solidFill>
                <a:latin typeface="+mj-lt"/>
              </a:rPr>
              <a:t>Ranga w IT</a:t>
            </a:r>
          </a:p>
        </p:txBody>
      </p:sp>
      <p:sp>
        <p:nvSpPr>
          <p:cNvPr id="59" name="pole tekstowe 23">
            <a:extLst>
              <a:ext uri="{FF2B5EF4-FFF2-40B4-BE49-F238E27FC236}">
                <a16:creationId xmlns:a16="http://schemas.microsoft.com/office/drawing/2014/main" id="{A7BDEE78-FA66-4767-80AC-416DDB5B502E}"/>
              </a:ext>
            </a:extLst>
          </p:cNvPr>
          <p:cNvSpPr txBox="1"/>
          <p:nvPr/>
        </p:nvSpPr>
        <p:spPr>
          <a:xfrm>
            <a:off x="9839541" y="2077984"/>
            <a:ext cx="29269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400" b="1">
                <a:solidFill>
                  <a:schemeClr val="accent5"/>
                </a:solidFill>
                <a:latin typeface="+mj-lt"/>
              </a:rPr>
              <a:t>A dlaczego?</a:t>
            </a:r>
          </a:p>
        </p:txBody>
      </p:sp>
      <p:sp>
        <p:nvSpPr>
          <p:cNvPr id="60" name="pole tekstowe 23">
            <a:extLst>
              <a:ext uri="{FF2B5EF4-FFF2-40B4-BE49-F238E27FC236}">
                <a16:creationId xmlns:a16="http://schemas.microsoft.com/office/drawing/2014/main" id="{B6E7748C-0B43-4C86-A7C6-C07C55029F8D}"/>
              </a:ext>
            </a:extLst>
          </p:cNvPr>
          <p:cNvSpPr txBox="1"/>
          <p:nvPr/>
        </p:nvSpPr>
        <p:spPr>
          <a:xfrm>
            <a:off x="2796267" y="2078207"/>
            <a:ext cx="19577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l-PL" sz="1400" b="1">
                <a:solidFill>
                  <a:schemeClr val="accent5"/>
                </a:solidFill>
                <a:latin typeface="+mj-lt"/>
              </a:rPr>
              <a:t>Zestawienie </a:t>
            </a:r>
            <a:r>
              <a:rPr lang="pl-PL" sz="1400" b="1" err="1">
                <a:solidFill>
                  <a:schemeClr val="accent5"/>
                </a:solidFill>
                <a:latin typeface="+mj-lt"/>
              </a:rPr>
              <a:t>ryzyk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667B3-1106-424D-87B3-5848D4423424}"/>
              </a:ext>
            </a:extLst>
          </p:cNvPr>
          <p:cNvSpPr txBox="1"/>
          <p:nvPr/>
        </p:nvSpPr>
        <p:spPr>
          <a:xfrm>
            <a:off x="553286" y="2959272"/>
            <a:ext cx="2070644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>
                <a:solidFill>
                  <a:schemeClr val="bg1"/>
                </a:solidFill>
              </a:rPr>
              <a:t>Pierwsza publikacja w roku 2003. Aktualna wersja z </a:t>
            </a:r>
            <a:r>
              <a:rPr lang="pl-PL" sz="1400" b="1">
                <a:solidFill>
                  <a:schemeClr val="bg1"/>
                </a:solidFill>
              </a:rPr>
              <a:t>2021 </a:t>
            </a:r>
            <a:r>
              <a:rPr lang="pl-PL" sz="1400">
                <a:solidFill>
                  <a:schemeClr val="bg1"/>
                </a:solidFill>
              </a:rPr>
              <a:t>r. jest siódmą aktualizacją tego dokumentu. 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91B78-9935-4143-87EB-18DD44D379E4}"/>
              </a:ext>
            </a:extLst>
          </p:cNvPr>
          <p:cNvSpPr txBox="1"/>
          <p:nvPr/>
        </p:nvSpPr>
        <p:spPr>
          <a:xfrm>
            <a:off x="2800212" y="2959272"/>
            <a:ext cx="2317566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Obecność i kolejność na liście stanowi konsensus co do </a:t>
            </a:r>
            <a:r>
              <a:rPr lang="pl-PL" sz="1400" b="1" dirty="0">
                <a:solidFill>
                  <a:schemeClr val="bg1"/>
                </a:solidFill>
              </a:rPr>
              <a:t>najważniejszych zagrożeń</a:t>
            </a:r>
            <a:r>
              <a:rPr lang="pl-PL" sz="1400" dirty="0">
                <a:solidFill>
                  <a:schemeClr val="bg1"/>
                </a:solidFill>
              </a:rPr>
              <a:t> bezpieczeństwa aplikacji webowych. Zestawienia dokonuje się bazując na </a:t>
            </a:r>
            <a:r>
              <a:rPr lang="pl-PL" sz="1400" b="1" dirty="0">
                <a:solidFill>
                  <a:schemeClr val="bg1"/>
                </a:solidFill>
              </a:rPr>
              <a:t>danych historycznych</a:t>
            </a:r>
            <a:r>
              <a:rPr lang="pl-PL" sz="1400" dirty="0">
                <a:solidFill>
                  <a:schemeClr val="bg1"/>
                </a:solidFill>
              </a:rPr>
              <a:t> wielu organizacji. W tym roku dwie pozycje zostały dodane przez przeprowadzenie </a:t>
            </a:r>
            <a:r>
              <a:rPr lang="pl-PL" sz="1400" b="1" dirty="0">
                <a:solidFill>
                  <a:schemeClr val="bg1"/>
                </a:solidFill>
              </a:rPr>
              <a:t>ankiety</a:t>
            </a:r>
            <a:r>
              <a:rPr lang="pl-PL" sz="1400" dirty="0">
                <a:solidFill>
                  <a:schemeClr val="bg1"/>
                </a:solidFill>
              </a:rPr>
              <a:t> wśród społeczności.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B654D-8CA9-4F23-BC25-C73F69DEDCFC}"/>
              </a:ext>
            </a:extLst>
          </p:cNvPr>
          <p:cNvSpPr txBox="1"/>
          <p:nvPr/>
        </p:nvSpPr>
        <p:spPr>
          <a:xfrm>
            <a:off x="5117118" y="2954848"/>
            <a:ext cx="2159414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>
                <a:solidFill>
                  <a:schemeClr val="bg1"/>
                </a:solidFill>
              </a:rPr>
              <a:t>Uznawany przez programistów na całym świecie, jako </a:t>
            </a:r>
            <a:r>
              <a:rPr lang="pl-PL" sz="1400" b="1">
                <a:solidFill>
                  <a:schemeClr val="bg1"/>
                </a:solidFill>
              </a:rPr>
              <a:t>pierwszy krok w kierunku bezpieczniejszego kodowania</a:t>
            </a:r>
            <a:r>
              <a:rPr lang="pl-PL" sz="1400">
                <a:solidFill>
                  <a:schemeClr val="bg1"/>
                </a:solidFill>
              </a:rPr>
              <a:t>. Firmy adaptują ten dokument i upewniają się, że ich aplikacje internetową minimalizują ryzyka.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36512-BC4A-4935-9566-F9B5B8B3C3C8}"/>
              </a:ext>
            </a:extLst>
          </p:cNvPr>
          <p:cNvSpPr txBox="1"/>
          <p:nvPr/>
        </p:nvSpPr>
        <p:spPr>
          <a:xfrm>
            <a:off x="7583856" y="2954848"/>
            <a:ext cx="2185864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Dokument kierowany jest dla architektów, programistów aplikacji web oraz </a:t>
            </a:r>
            <a:r>
              <a:rPr lang="pl-PL" sz="1400" dirty="0" err="1">
                <a:solidFill>
                  <a:schemeClr val="bg1"/>
                </a:solidFill>
              </a:rPr>
              <a:t>frameworków</a:t>
            </a:r>
            <a:r>
              <a:rPr lang="pl-PL" sz="1400" dirty="0">
                <a:solidFill>
                  <a:schemeClr val="bg1"/>
                </a:solidFill>
              </a:rPr>
              <a:t>, dla </a:t>
            </a:r>
            <a:r>
              <a:rPr lang="pl-PL" sz="1400" dirty="0" err="1">
                <a:solidFill>
                  <a:schemeClr val="bg1"/>
                </a:solidFill>
              </a:rPr>
              <a:t>manadżerów</a:t>
            </a:r>
            <a:r>
              <a:rPr lang="pl-PL" sz="1400" dirty="0">
                <a:solidFill>
                  <a:schemeClr val="bg1"/>
                </a:solidFill>
              </a:rPr>
              <a:t> i specjalistów </a:t>
            </a:r>
            <a:r>
              <a:rPr lang="pl-PL" sz="1400" dirty="0" err="1">
                <a:solidFill>
                  <a:schemeClr val="bg1"/>
                </a:solidFill>
              </a:rPr>
              <a:t>AppSec</a:t>
            </a:r>
            <a:r>
              <a:rPr lang="pl-PL" sz="1400" dirty="0">
                <a:solidFill>
                  <a:schemeClr val="bg1"/>
                </a:solidFill>
              </a:rPr>
              <a:t> - konsultantów, trenerów;  dyrektorów ds. Technologii CTO.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FB2AC-437E-4123-A5FA-CC3DF8E4458A}"/>
              </a:ext>
            </a:extLst>
          </p:cNvPr>
          <p:cNvSpPr txBox="1"/>
          <p:nvPr/>
        </p:nvSpPr>
        <p:spPr>
          <a:xfrm>
            <a:off x="9839739" y="2899868"/>
            <a:ext cx="1798975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1400">
                <a:solidFill>
                  <a:schemeClr val="bg1"/>
                </a:solidFill>
              </a:rPr>
              <a:t>Nie wszyscy użytkownicy aplikacji mają dobre intencje! W branży </a:t>
            </a:r>
            <a:r>
              <a:rPr lang="pl-PL" sz="1400" err="1">
                <a:solidFill>
                  <a:schemeClr val="bg1"/>
                </a:solidFill>
              </a:rPr>
              <a:t>security</a:t>
            </a:r>
            <a:r>
              <a:rPr lang="pl-PL" sz="1400">
                <a:solidFill>
                  <a:schemeClr val="bg1"/>
                </a:solidFill>
              </a:rPr>
              <a:t> zawsze przyjmuje się najgorszy scenariusz i traktuje dane pobierane od użytkownika jako niebezpieczne. Dzięki temu można zapobiec atakom hackerów.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9A19F-FAEC-4E1C-AFA1-04ABE263B6FE}"/>
              </a:ext>
            </a:extLst>
          </p:cNvPr>
          <p:cNvCxnSpPr>
            <a:cxnSpLocks/>
          </p:cNvCxnSpPr>
          <p:nvPr/>
        </p:nvCxnSpPr>
        <p:spPr>
          <a:xfrm>
            <a:off x="626165" y="2570066"/>
            <a:ext cx="11012549" cy="16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7E38718-BABE-49E7-A5BF-CF9F68BB2F41}"/>
              </a:ext>
            </a:extLst>
          </p:cNvPr>
          <p:cNvSpPr/>
          <p:nvPr/>
        </p:nvSpPr>
        <p:spPr>
          <a:xfrm>
            <a:off x="626614" y="2473013"/>
            <a:ext cx="269588" cy="269588"/>
          </a:xfrm>
          <a:prstGeom prst="ellipse">
            <a:avLst/>
          </a:prstGeom>
          <a:solidFill>
            <a:srgbClr val="E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97C785-ACD4-48A5-84ED-5CF46AC045A8}"/>
              </a:ext>
            </a:extLst>
          </p:cNvPr>
          <p:cNvSpPr/>
          <p:nvPr/>
        </p:nvSpPr>
        <p:spPr>
          <a:xfrm>
            <a:off x="2925184" y="2466276"/>
            <a:ext cx="269588" cy="269588"/>
          </a:xfrm>
          <a:prstGeom prst="ellipse">
            <a:avLst/>
          </a:prstGeom>
          <a:solidFill>
            <a:srgbClr val="E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3BC757-9947-4B18-9B8C-7A4E2D927E13}"/>
              </a:ext>
            </a:extLst>
          </p:cNvPr>
          <p:cNvSpPr/>
          <p:nvPr/>
        </p:nvSpPr>
        <p:spPr>
          <a:xfrm>
            <a:off x="5219861" y="2473013"/>
            <a:ext cx="269588" cy="269588"/>
          </a:xfrm>
          <a:prstGeom prst="ellipse">
            <a:avLst/>
          </a:prstGeom>
          <a:solidFill>
            <a:srgbClr val="E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95DB3E-61C4-4CCC-AE47-D2571713AC09}"/>
              </a:ext>
            </a:extLst>
          </p:cNvPr>
          <p:cNvSpPr/>
          <p:nvPr/>
        </p:nvSpPr>
        <p:spPr>
          <a:xfrm>
            <a:off x="7654699" y="2466276"/>
            <a:ext cx="269588" cy="269588"/>
          </a:xfrm>
          <a:prstGeom prst="ellipse">
            <a:avLst/>
          </a:prstGeom>
          <a:solidFill>
            <a:srgbClr val="E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622813-C82C-4496-8A8B-2E4111A41BA5}"/>
              </a:ext>
            </a:extLst>
          </p:cNvPr>
          <p:cNvSpPr/>
          <p:nvPr/>
        </p:nvSpPr>
        <p:spPr>
          <a:xfrm>
            <a:off x="9928364" y="2466276"/>
            <a:ext cx="269588" cy="269588"/>
          </a:xfrm>
          <a:prstGeom prst="ellipse">
            <a:avLst/>
          </a:prstGeom>
          <a:solidFill>
            <a:srgbClr val="E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!!Title">
            <a:extLst>
              <a:ext uri="{FF2B5EF4-FFF2-40B4-BE49-F238E27FC236}">
                <a16:creationId xmlns:a16="http://schemas.microsoft.com/office/drawing/2014/main" id="{363E074E-02AF-4C39-BCD8-524726FD1773}"/>
              </a:ext>
            </a:extLst>
          </p:cNvPr>
          <p:cNvSpPr txBox="1">
            <a:spLocks/>
          </p:cNvSpPr>
          <p:nvPr/>
        </p:nvSpPr>
        <p:spPr>
          <a:xfrm>
            <a:off x="515837" y="303964"/>
            <a:ext cx="5574621" cy="593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3200" b="0" i="0" kern="120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>
                <a:ea typeface="+mj-lt"/>
                <a:cs typeface="+mj-lt"/>
              </a:rPr>
              <a:t>OWASP Top 10</a:t>
            </a:r>
            <a:endParaRPr lang="en-GB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1FCA1A5-8122-455B-AFED-49D925775CA0}"/>
              </a:ext>
            </a:extLst>
          </p:cNvPr>
          <p:cNvSpPr/>
          <p:nvPr/>
        </p:nvSpPr>
        <p:spPr>
          <a:xfrm>
            <a:off x="6375040" y="3918671"/>
            <a:ext cx="2302772" cy="1500187"/>
          </a:xfrm>
          <a:prstGeom prst="wedgeEllipseCallout">
            <a:avLst/>
          </a:prstGeom>
          <a:solidFill>
            <a:srgbClr val="C8CF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>
                <a:solidFill>
                  <a:srgbClr val="244885"/>
                </a:solidFill>
                <a:latin typeface="Montserrat Medium"/>
              </a:rPr>
              <a:t>Jak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nazywa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się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osoba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,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która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testuje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czy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aplikacje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są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 </a:t>
            </a:r>
            <a:r>
              <a:rPr lang="en-GB" sz="1100" err="1">
                <a:solidFill>
                  <a:srgbClr val="244885"/>
                </a:solidFill>
                <a:latin typeface="Montserrat Medium"/>
              </a:rPr>
              <a:t>bezpieczne</a:t>
            </a:r>
            <a:r>
              <a:rPr lang="en-GB" sz="1100">
                <a:solidFill>
                  <a:srgbClr val="244885"/>
                </a:solidFill>
                <a:latin typeface="Montserrat Medium"/>
              </a:rPr>
              <a:t>?</a:t>
            </a:r>
            <a:endParaRPr lang="en-GB" sz="1100">
              <a:solidFill>
                <a:srgbClr val="244885"/>
              </a:solidFill>
              <a:latin typeface="Montserrat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055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8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54130-5B7B-E845-B4F8-67B34E5B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r="5510"/>
          <a:stretch/>
        </p:blipFill>
        <p:spPr>
          <a:xfrm>
            <a:off x="6096001" y="7202"/>
            <a:ext cx="6096000" cy="37192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9338C-1CF5-E04F-BC64-1D189D9EA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8</a:t>
            </a:fld>
            <a:endParaRPr lang="en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5CEAA-85E2-144E-A1DD-E3E39373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solidFill>
                  <a:srgbClr val="244885"/>
                </a:solidFill>
                <a:ea typeface="Open Sans ExtraBold"/>
                <a:cs typeface="Open Sans ExtraBold"/>
              </a:rPr>
              <a:t>Słownik</a:t>
            </a:r>
            <a:r>
              <a:rPr lang="en-US" dirty="0">
                <a:solidFill>
                  <a:srgbClr val="244885"/>
                </a:solidFill>
                <a:ea typeface="Open Sans ExtraBold"/>
                <a:cs typeface="Open Sans ExtraBold"/>
              </a:rPr>
              <a:t> </a:t>
            </a:r>
            <a:r>
              <a:rPr lang="en-US" dirty="0" err="1">
                <a:solidFill>
                  <a:srgbClr val="244885"/>
                </a:solidFill>
                <a:ea typeface="Open Sans ExtraBold"/>
                <a:cs typeface="Open Sans ExtraBold"/>
              </a:rPr>
              <a:t>pojęć</a:t>
            </a:r>
            <a:endParaRPr lang="en-US">
              <a:solidFill>
                <a:srgbClr val="24488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E6AB1-942F-D242-B5A2-FE91DBACB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 b="4268"/>
          <a:stretch/>
        </p:blipFill>
        <p:spPr>
          <a:xfrm>
            <a:off x="0" y="3733649"/>
            <a:ext cx="6100763" cy="313875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D63A17-1C7F-1A4F-8413-E24ED18E90B4}"/>
              </a:ext>
            </a:extLst>
          </p:cNvPr>
          <p:cNvSpPr txBox="1">
            <a:spLocks/>
          </p:cNvSpPr>
          <p:nvPr/>
        </p:nvSpPr>
        <p:spPr>
          <a:xfrm>
            <a:off x="106183" y="1261053"/>
            <a:ext cx="5732642" cy="2232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BBvoice" panose="020D0603020503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0" indent="-25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pl-PL" sz="1400" b="1" dirty="0" err="1">
                <a:solidFill>
                  <a:srgbClr val="0F2538"/>
                </a:solidFill>
                <a:latin typeface="Montserrat"/>
              </a:rPr>
              <a:t>Pentester</a:t>
            </a:r>
            <a:r>
              <a:rPr lang="pl-PL" sz="1400" b="1" dirty="0">
                <a:solidFill>
                  <a:srgbClr val="0F2538"/>
                </a:solidFill>
                <a:latin typeface="Montserrat"/>
              </a:rPr>
              <a:t> </a:t>
            </a:r>
            <a:r>
              <a:rPr lang="pl-PL" sz="1400" dirty="0">
                <a:solidFill>
                  <a:srgbClr val="0F2538"/>
                </a:solidFill>
                <a:latin typeface="Montserrat"/>
              </a:rPr>
              <a:t>–  </a:t>
            </a:r>
            <a:r>
              <a:rPr lang="pl-PL" sz="1400" dirty="0">
                <a:latin typeface="Montserrat Light"/>
              </a:rPr>
              <a:t>tester penetracyjny; etyczny hacker działający wewnątrz firmy lub na zlecenie organizacji. Naśladuje działanie atakującego w celu oceny możliwości włamania się do systemów </a:t>
            </a:r>
            <a:r>
              <a:rPr lang="pl-PL" sz="1400" dirty="0" err="1">
                <a:latin typeface="Montserrat Light"/>
              </a:rPr>
              <a:t>oraganizacji</a:t>
            </a:r>
            <a:r>
              <a:rPr lang="pl-PL" sz="1400" dirty="0">
                <a:latin typeface="Montserrat Light"/>
              </a:rPr>
              <a:t>, sieci lub aplikacji, korzystając z różnych metod, narzędzi i podejść, a pod koniec raportuje wyniki</a:t>
            </a:r>
            <a:r>
              <a:rPr lang="pl-PL" sz="1400" dirty="0">
                <a:solidFill>
                  <a:srgbClr val="0F2538"/>
                </a:solidFill>
                <a:latin typeface="Montserrat Light"/>
              </a:rPr>
              <a:t>.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pl-PL" sz="1400" b="1" dirty="0">
                <a:solidFill>
                  <a:srgbClr val="0F2538"/>
                </a:solidFill>
                <a:latin typeface="Montserrat"/>
              </a:rPr>
              <a:t>Podatności </a:t>
            </a:r>
            <a:r>
              <a:rPr lang="pl-PL" sz="1400" dirty="0">
                <a:solidFill>
                  <a:srgbClr val="0F2538"/>
                </a:solidFill>
                <a:latin typeface="Montserrat"/>
              </a:rPr>
              <a:t>–  </a:t>
            </a:r>
            <a:r>
              <a:rPr lang="pl-PL" sz="1400" dirty="0">
                <a:ea typeface="+mn-lt"/>
                <a:cs typeface="+mn-lt"/>
              </a:rPr>
              <a:t>słaby punkt w aplikacji, który może zostać wykorzystany w ataku.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pl-PL" sz="1400" dirty="0">
              <a:solidFill>
                <a:srgbClr val="0F2538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911811C-C178-8746-8134-F980D69D7370}"/>
              </a:ext>
            </a:extLst>
          </p:cNvPr>
          <p:cNvSpPr txBox="1">
            <a:spLocks/>
          </p:cNvSpPr>
          <p:nvPr/>
        </p:nvSpPr>
        <p:spPr>
          <a:xfrm>
            <a:off x="6131700" y="4161034"/>
            <a:ext cx="5827419" cy="23816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BBvoice" panose="020D0603020503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0" indent="-25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l-PL" sz="1400" b="1" dirty="0" err="1">
                <a:solidFill>
                  <a:srgbClr val="0F2538"/>
                </a:solidFill>
                <a:latin typeface="Montserrat"/>
                <a:ea typeface="+mn-lt"/>
                <a:cs typeface="+mn-lt"/>
              </a:rPr>
              <a:t>Token</a:t>
            </a:r>
            <a:r>
              <a:rPr lang="pl-PL" sz="1400" b="1" dirty="0">
                <a:solidFill>
                  <a:srgbClr val="0F2538"/>
                </a:solidFill>
                <a:latin typeface="Montserrat"/>
                <a:ea typeface="+mn-lt"/>
                <a:cs typeface="+mn-lt"/>
              </a:rPr>
              <a:t> dostępu</a:t>
            </a:r>
            <a:r>
              <a:rPr lang="pl-PL" sz="1400" b="1" dirty="0">
                <a:solidFill>
                  <a:srgbClr val="0F2538"/>
                </a:solidFill>
                <a:ea typeface="+mn-lt"/>
                <a:cs typeface="+mn-lt"/>
              </a:rPr>
              <a:t> </a:t>
            </a:r>
            <a:r>
              <a:rPr lang="pl-PL" sz="1400" dirty="0">
                <a:ea typeface="+mn-lt"/>
                <a:cs typeface="+mn-lt"/>
              </a:rPr>
              <a:t>– sposób zabezpieczenia wymienianych pomiędzy serwerem a klientem danych. Jest generowany po stronie serwera (tekst złożony z trzech części podzielonych kropkami – </a:t>
            </a:r>
            <a:r>
              <a:rPr lang="pl-PL" sz="1400" dirty="0" err="1">
                <a:ea typeface="+mn-lt"/>
                <a:cs typeface="+mn-lt"/>
              </a:rPr>
              <a:t>header.payload.podpis</a:t>
            </a:r>
            <a:r>
              <a:rPr lang="pl-PL" sz="1400" dirty="0">
                <a:ea typeface="+mn-lt"/>
                <a:cs typeface="+mn-lt"/>
              </a:rPr>
              <a:t>) i przesyłany do klienta. Klient na jego podstawie </a:t>
            </a:r>
            <a:r>
              <a:rPr lang="pl-PL" sz="1400" dirty="0" err="1">
                <a:ea typeface="+mn-lt"/>
                <a:cs typeface="+mn-lt"/>
              </a:rPr>
              <a:t>autentykuje</a:t>
            </a:r>
            <a:r>
              <a:rPr lang="pl-PL" sz="1400" dirty="0">
                <a:ea typeface="+mn-lt"/>
                <a:cs typeface="+mn-lt"/>
              </a:rPr>
              <a:t> swoje zapytania do serwera i autoryzuje żądania. Może wygasnąć po ustalonym czasie.</a:t>
            </a:r>
            <a:endParaRPr lang="en-US" dirty="0"/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l-PL" sz="1400" b="1" dirty="0">
                <a:solidFill>
                  <a:srgbClr val="0F2538"/>
                </a:solidFill>
                <a:latin typeface="Montserrat"/>
              </a:rPr>
              <a:t>Wektor ataku</a:t>
            </a:r>
            <a:r>
              <a:rPr lang="pl-PL" sz="1400" dirty="0">
                <a:solidFill>
                  <a:srgbClr val="000000"/>
                </a:solidFill>
                <a:latin typeface="Montserrat Light"/>
              </a:rPr>
              <a:t> </a:t>
            </a:r>
            <a:r>
              <a:rPr lang="pl-PL" sz="1400" dirty="0">
                <a:ea typeface="+mn-lt"/>
                <a:cs typeface="+mn-lt"/>
              </a:rPr>
              <a:t>– czynnik, który pozwala na zaatakowanie aplikacji.</a:t>
            </a:r>
            <a:endParaRPr lang="pl-PL" sz="1400" dirty="0">
              <a:solidFill>
                <a:srgbClr val="000000"/>
              </a:solidFill>
              <a:latin typeface="Montserrat Light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l-PL" sz="1400" b="1" dirty="0" err="1">
                <a:solidFill>
                  <a:srgbClr val="0F2538"/>
                </a:solidFill>
                <a:latin typeface="Montserrat"/>
              </a:rPr>
              <a:t>Exploitacja</a:t>
            </a:r>
            <a:r>
              <a:rPr lang="pl-PL" sz="1400" dirty="0">
                <a:ea typeface="+mn-lt"/>
                <a:cs typeface="+mn-lt"/>
              </a:rPr>
              <a:t> – wykorzystanie podatności w celu wyrządzenia szkód użytkownikom aplikacji lub zaburzenia jej dostępności.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pl-PL" sz="1400" dirty="0"/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pl-PL" sz="1400" dirty="0">
              <a:solidFill>
                <a:srgbClr val="000000"/>
              </a:solidFill>
              <a:latin typeface="Montserrat Light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pl-PL" sz="1400" dirty="0">
              <a:solidFill>
                <a:srgbClr val="0F2538"/>
              </a:solidFill>
              <a:latin typeface="Montserrat"/>
            </a:endParaRPr>
          </a:p>
        </p:txBody>
      </p:sp>
      <p:sp>
        <p:nvSpPr>
          <p:cNvPr id="11" name="pole tekstowe 6">
            <a:extLst>
              <a:ext uri="{FF2B5EF4-FFF2-40B4-BE49-F238E27FC236}">
                <a16:creationId xmlns:a16="http://schemas.microsoft.com/office/drawing/2014/main" id="{E79208A7-88C8-5844-AD04-CEC2170753AA}"/>
              </a:ext>
            </a:extLst>
          </p:cNvPr>
          <p:cNvSpPr txBox="1"/>
          <p:nvPr/>
        </p:nvSpPr>
        <p:spPr>
          <a:xfrm>
            <a:off x="429939" y="6469749"/>
            <a:ext cx="177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>
                <a:solidFill>
                  <a:srgbClr val="C00000"/>
                </a:solidFill>
                <a:latin typeface="Montserrat Medium" panose="00000600000000000000" pitchFamily="2" charset="-18"/>
              </a:rPr>
              <a:t>www.altkomsoftware.pl</a:t>
            </a:r>
          </a:p>
        </p:txBody>
      </p:sp>
    </p:spTree>
    <p:extLst>
      <p:ext uri="{BB962C8B-B14F-4D97-AF65-F5344CB8AC3E}">
        <p14:creationId xmlns:p14="http://schemas.microsoft.com/office/powerpoint/2010/main" val="40510891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F77D3-0BA6-104C-A427-8CAF4DDA4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Montserrat Medium" panose="00000600000000000000" pitchFamily="2" charset="-18"/>
              <a:buNone/>
            </a:pPr>
            <a:fld id="{2A735B05-7DDF-42B8-A999-11EEAF4AD962}" type="slidenum">
              <a:rPr lang="en-PL" smtClean="0"/>
              <a:pPr>
                <a:buFont typeface="Montserrat Medium" panose="00000600000000000000" pitchFamily="2" charset="-18"/>
                <a:buNone/>
              </a:pPr>
              <a:t>9</a:t>
            </a:fld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B06AD-3DF8-1A47-A74C-E9A809AC76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j-lt"/>
                <a:cs typeface="+mj-lt"/>
                <a:hlinkClick r:id="rId2"/>
              </a:rPr>
              <a:t>https://owasp.org/Top10/</a:t>
            </a:r>
            <a:endParaRPr lang="en-US"/>
          </a:p>
        </p:txBody>
      </p:sp>
      <p:sp>
        <p:nvSpPr>
          <p:cNvPr id="48" name="Freeform: Shape 158">
            <a:extLst>
              <a:ext uri="{FF2B5EF4-FFF2-40B4-BE49-F238E27FC236}">
                <a16:creationId xmlns:a16="http://schemas.microsoft.com/office/drawing/2014/main" id="{B73B8A74-7255-9045-BBD4-9BC6BD296037}"/>
              </a:ext>
            </a:extLst>
          </p:cNvPr>
          <p:cNvSpPr/>
          <p:nvPr/>
        </p:nvSpPr>
        <p:spPr>
          <a:xfrm>
            <a:off x="679010" y="2014978"/>
            <a:ext cx="10223453" cy="3649259"/>
          </a:xfrm>
          <a:custGeom>
            <a:avLst/>
            <a:gdLst>
              <a:gd name="connsiteX0" fmla="*/ 31047 w 9722219"/>
              <a:gd name="connsiteY0" fmla="*/ 153331 h 3956016"/>
              <a:gd name="connsiteX1" fmla="*/ 8177520 w 9722219"/>
              <a:gd name="connsiteY1" fmla="*/ 194894 h 3956016"/>
              <a:gd name="connsiteX2" fmla="*/ 9673811 w 9722219"/>
              <a:gd name="connsiteY2" fmla="*/ 2073571 h 3956016"/>
              <a:gd name="connsiteX3" fmla="*/ 7404436 w 9722219"/>
              <a:gd name="connsiteY3" fmla="*/ 2406080 h 3956016"/>
              <a:gd name="connsiteX4" fmla="*/ 637876 w 9722219"/>
              <a:gd name="connsiteY4" fmla="*/ 2331265 h 3956016"/>
              <a:gd name="connsiteX5" fmla="*/ 579687 w 9722219"/>
              <a:gd name="connsiteY5" fmla="*/ 3835869 h 3956016"/>
              <a:gd name="connsiteX6" fmla="*/ 3248073 w 9722219"/>
              <a:gd name="connsiteY6" fmla="*/ 3860807 h 3956016"/>
              <a:gd name="connsiteX7" fmla="*/ 9141796 w 9722219"/>
              <a:gd name="connsiteY7" fmla="*/ 3777680 h 3956016"/>
              <a:gd name="connsiteX0" fmla="*/ 31047 w 9741644"/>
              <a:gd name="connsiteY0" fmla="*/ 56358 h 3859043"/>
              <a:gd name="connsiteX1" fmla="*/ 8177520 w 9741644"/>
              <a:gd name="connsiteY1" fmla="*/ 97921 h 3859043"/>
              <a:gd name="connsiteX2" fmla="*/ 9673811 w 9741644"/>
              <a:gd name="connsiteY2" fmla="*/ 1976598 h 3859043"/>
              <a:gd name="connsiteX3" fmla="*/ 7404436 w 9741644"/>
              <a:gd name="connsiteY3" fmla="*/ 2309107 h 3859043"/>
              <a:gd name="connsiteX4" fmla="*/ 637876 w 9741644"/>
              <a:gd name="connsiteY4" fmla="*/ 2234292 h 3859043"/>
              <a:gd name="connsiteX5" fmla="*/ 579687 w 9741644"/>
              <a:gd name="connsiteY5" fmla="*/ 3738896 h 3859043"/>
              <a:gd name="connsiteX6" fmla="*/ 3248073 w 9741644"/>
              <a:gd name="connsiteY6" fmla="*/ 3763834 h 3859043"/>
              <a:gd name="connsiteX7" fmla="*/ 9141796 w 9741644"/>
              <a:gd name="connsiteY7" fmla="*/ 3680707 h 3859043"/>
              <a:gd name="connsiteX0" fmla="*/ 31047 w 9739651"/>
              <a:gd name="connsiteY0" fmla="*/ 41805 h 3844490"/>
              <a:gd name="connsiteX1" fmla="*/ 8169207 w 9739651"/>
              <a:gd name="connsiteY1" fmla="*/ 174808 h 3844490"/>
              <a:gd name="connsiteX2" fmla="*/ 9673811 w 9739651"/>
              <a:gd name="connsiteY2" fmla="*/ 1962045 h 3844490"/>
              <a:gd name="connsiteX3" fmla="*/ 7404436 w 9739651"/>
              <a:gd name="connsiteY3" fmla="*/ 2294554 h 3844490"/>
              <a:gd name="connsiteX4" fmla="*/ 637876 w 9739651"/>
              <a:gd name="connsiteY4" fmla="*/ 2219739 h 3844490"/>
              <a:gd name="connsiteX5" fmla="*/ 579687 w 9739651"/>
              <a:gd name="connsiteY5" fmla="*/ 3724343 h 3844490"/>
              <a:gd name="connsiteX6" fmla="*/ 3248073 w 9739651"/>
              <a:gd name="connsiteY6" fmla="*/ 3749281 h 3844490"/>
              <a:gd name="connsiteX7" fmla="*/ 9141796 w 9739651"/>
              <a:gd name="connsiteY7" fmla="*/ 3666154 h 3844490"/>
              <a:gd name="connsiteX0" fmla="*/ 55985 w 9720274"/>
              <a:gd name="connsiteY0" fmla="*/ 188052 h 3824483"/>
              <a:gd name="connsiteX1" fmla="*/ 8169207 w 9720274"/>
              <a:gd name="connsiteY1" fmla="*/ 154801 h 3824483"/>
              <a:gd name="connsiteX2" fmla="*/ 9673811 w 9720274"/>
              <a:gd name="connsiteY2" fmla="*/ 1942038 h 3824483"/>
              <a:gd name="connsiteX3" fmla="*/ 7404436 w 9720274"/>
              <a:gd name="connsiteY3" fmla="*/ 2274547 h 3824483"/>
              <a:gd name="connsiteX4" fmla="*/ 637876 w 9720274"/>
              <a:gd name="connsiteY4" fmla="*/ 2199732 h 3824483"/>
              <a:gd name="connsiteX5" fmla="*/ 579687 w 9720274"/>
              <a:gd name="connsiteY5" fmla="*/ 3704336 h 3824483"/>
              <a:gd name="connsiteX6" fmla="*/ 3248073 w 9720274"/>
              <a:gd name="connsiteY6" fmla="*/ 3729274 h 3824483"/>
              <a:gd name="connsiteX7" fmla="*/ 9141796 w 9720274"/>
              <a:gd name="connsiteY7" fmla="*/ 3646147 h 3824483"/>
              <a:gd name="connsiteX0" fmla="*/ 55985 w 9720274"/>
              <a:gd name="connsiteY0" fmla="*/ 154671 h 3791102"/>
              <a:gd name="connsiteX1" fmla="*/ 8169207 w 9720274"/>
              <a:gd name="connsiteY1" fmla="*/ 121420 h 3791102"/>
              <a:gd name="connsiteX2" fmla="*/ 9673811 w 9720274"/>
              <a:gd name="connsiteY2" fmla="*/ 1908657 h 3791102"/>
              <a:gd name="connsiteX3" fmla="*/ 7404436 w 9720274"/>
              <a:gd name="connsiteY3" fmla="*/ 2241166 h 3791102"/>
              <a:gd name="connsiteX4" fmla="*/ 637876 w 9720274"/>
              <a:gd name="connsiteY4" fmla="*/ 2166351 h 3791102"/>
              <a:gd name="connsiteX5" fmla="*/ 579687 w 9720274"/>
              <a:gd name="connsiteY5" fmla="*/ 3670955 h 3791102"/>
              <a:gd name="connsiteX6" fmla="*/ 3248073 w 9720274"/>
              <a:gd name="connsiteY6" fmla="*/ 3695893 h 3791102"/>
              <a:gd name="connsiteX7" fmla="*/ 9141796 w 9720274"/>
              <a:gd name="connsiteY7" fmla="*/ 3612766 h 3791102"/>
              <a:gd name="connsiteX0" fmla="*/ 55985 w 9719421"/>
              <a:gd name="connsiteY0" fmla="*/ 33276 h 3669707"/>
              <a:gd name="connsiteX1" fmla="*/ 8169207 w 9719421"/>
              <a:gd name="connsiteY1" fmla="*/ 25 h 3669707"/>
              <a:gd name="connsiteX2" fmla="*/ 9673811 w 9719421"/>
              <a:gd name="connsiteY2" fmla="*/ 1787262 h 3669707"/>
              <a:gd name="connsiteX3" fmla="*/ 7404436 w 9719421"/>
              <a:gd name="connsiteY3" fmla="*/ 2119771 h 3669707"/>
              <a:gd name="connsiteX4" fmla="*/ 637876 w 9719421"/>
              <a:gd name="connsiteY4" fmla="*/ 2044956 h 3669707"/>
              <a:gd name="connsiteX5" fmla="*/ 579687 w 9719421"/>
              <a:gd name="connsiteY5" fmla="*/ 3549560 h 3669707"/>
              <a:gd name="connsiteX6" fmla="*/ 3248073 w 9719421"/>
              <a:gd name="connsiteY6" fmla="*/ 3574498 h 3669707"/>
              <a:gd name="connsiteX7" fmla="*/ 9141796 w 9719421"/>
              <a:gd name="connsiteY7" fmla="*/ 3491371 h 3669707"/>
              <a:gd name="connsiteX0" fmla="*/ 55985 w 9776308"/>
              <a:gd name="connsiteY0" fmla="*/ 33251 h 3669682"/>
              <a:gd name="connsiteX1" fmla="*/ 8169207 w 9776308"/>
              <a:gd name="connsiteY1" fmla="*/ 0 h 3669682"/>
              <a:gd name="connsiteX2" fmla="*/ 9673811 w 9776308"/>
              <a:gd name="connsiteY2" fmla="*/ 1787237 h 3669682"/>
              <a:gd name="connsiteX3" fmla="*/ 7404436 w 9776308"/>
              <a:gd name="connsiteY3" fmla="*/ 2119746 h 3669682"/>
              <a:gd name="connsiteX4" fmla="*/ 637876 w 9776308"/>
              <a:gd name="connsiteY4" fmla="*/ 2044931 h 3669682"/>
              <a:gd name="connsiteX5" fmla="*/ 579687 w 9776308"/>
              <a:gd name="connsiteY5" fmla="*/ 3549535 h 3669682"/>
              <a:gd name="connsiteX6" fmla="*/ 3248073 w 9776308"/>
              <a:gd name="connsiteY6" fmla="*/ 3574473 h 3669682"/>
              <a:gd name="connsiteX7" fmla="*/ 9141796 w 9776308"/>
              <a:gd name="connsiteY7" fmla="*/ 3491346 h 3669682"/>
              <a:gd name="connsiteX0" fmla="*/ 55985 w 9141796"/>
              <a:gd name="connsiteY0" fmla="*/ 33251 h 3669682"/>
              <a:gd name="connsiteX1" fmla="*/ 8169207 w 9141796"/>
              <a:gd name="connsiteY1" fmla="*/ 0 h 3669682"/>
              <a:gd name="connsiteX2" fmla="*/ 7404436 w 9141796"/>
              <a:gd name="connsiteY2" fmla="*/ 2119746 h 3669682"/>
              <a:gd name="connsiteX3" fmla="*/ 637876 w 9141796"/>
              <a:gd name="connsiteY3" fmla="*/ 2044931 h 3669682"/>
              <a:gd name="connsiteX4" fmla="*/ 579687 w 9141796"/>
              <a:gd name="connsiteY4" fmla="*/ 3549535 h 3669682"/>
              <a:gd name="connsiteX5" fmla="*/ 3248073 w 9141796"/>
              <a:gd name="connsiteY5" fmla="*/ 3574473 h 3669682"/>
              <a:gd name="connsiteX6" fmla="*/ 9141796 w 9141796"/>
              <a:gd name="connsiteY6" fmla="*/ 3491346 h 3669682"/>
              <a:gd name="connsiteX0" fmla="*/ 158210 w 9600608"/>
              <a:gd name="connsiteY0" fmla="*/ 33251 h 3669682"/>
              <a:gd name="connsiteX1" fmla="*/ 8271432 w 9600608"/>
              <a:gd name="connsiteY1" fmla="*/ 0 h 3669682"/>
              <a:gd name="connsiteX2" fmla="*/ 8936450 w 9600608"/>
              <a:gd name="connsiteY2" fmla="*/ 1936866 h 3669682"/>
              <a:gd name="connsiteX3" fmla="*/ 740101 w 9600608"/>
              <a:gd name="connsiteY3" fmla="*/ 2044931 h 3669682"/>
              <a:gd name="connsiteX4" fmla="*/ 681912 w 9600608"/>
              <a:gd name="connsiteY4" fmla="*/ 3549535 h 3669682"/>
              <a:gd name="connsiteX5" fmla="*/ 3350298 w 9600608"/>
              <a:gd name="connsiteY5" fmla="*/ 3574473 h 3669682"/>
              <a:gd name="connsiteX6" fmla="*/ 9244021 w 9600608"/>
              <a:gd name="connsiteY6" fmla="*/ 3491346 h 3669682"/>
              <a:gd name="connsiteX0" fmla="*/ 158210 w 9600608"/>
              <a:gd name="connsiteY0" fmla="*/ 33251 h 3669682"/>
              <a:gd name="connsiteX1" fmla="*/ 8271432 w 9600608"/>
              <a:gd name="connsiteY1" fmla="*/ 0 h 3669682"/>
              <a:gd name="connsiteX2" fmla="*/ 8936450 w 9600608"/>
              <a:gd name="connsiteY2" fmla="*/ 1936866 h 3669682"/>
              <a:gd name="connsiteX3" fmla="*/ 740101 w 9600608"/>
              <a:gd name="connsiteY3" fmla="*/ 2044931 h 3669682"/>
              <a:gd name="connsiteX4" fmla="*/ 681912 w 9600608"/>
              <a:gd name="connsiteY4" fmla="*/ 3549535 h 3669682"/>
              <a:gd name="connsiteX5" fmla="*/ 3350298 w 9600608"/>
              <a:gd name="connsiteY5" fmla="*/ 3574473 h 3669682"/>
              <a:gd name="connsiteX6" fmla="*/ 9244021 w 9600608"/>
              <a:gd name="connsiteY6" fmla="*/ 3491346 h 3669682"/>
              <a:gd name="connsiteX0" fmla="*/ 158210 w 9750869"/>
              <a:gd name="connsiteY0" fmla="*/ 33251 h 3669682"/>
              <a:gd name="connsiteX1" fmla="*/ 8271432 w 9750869"/>
              <a:gd name="connsiteY1" fmla="*/ 0 h 3669682"/>
              <a:gd name="connsiteX2" fmla="*/ 8936450 w 9750869"/>
              <a:gd name="connsiteY2" fmla="*/ 1936866 h 3669682"/>
              <a:gd name="connsiteX3" fmla="*/ 740101 w 9750869"/>
              <a:gd name="connsiteY3" fmla="*/ 2044931 h 3669682"/>
              <a:gd name="connsiteX4" fmla="*/ 681912 w 9750869"/>
              <a:gd name="connsiteY4" fmla="*/ 3549535 h 3669682"/>
              <a:gd name="connsiteX5" fmla="*/ 3350298 w 9750869"/>
              <a:gd name="connsiteY5" fmla="*/ 3574473 h 3669682"/>
              <a:gd name="connsiteX6" fmla="*/ 9244021 w 9750869"/>
              <a:gd name="connsiteY6" fmla="*/ 3491346 h 3669682"/>
              <a:gd name="connsiteX0" fmla="*/ 158210 w 10006502"/>
              <a:gd name="connsiteY0" fmla="*/ 33251 h 3669682"/>
              <a:gd name="connsiteX1" fmla="*/ 8271432 w 10006502"/>
              <a:gd name="connsiteY1" fmla="*/ 0 h 3669682"/>
              <a:gd name="connsiteX2" fmla="*/ 8936450 w 10006502"/>
              <a:gd name="connsiteY2" fmla="*/ 1936866 h 3669682"/>
              <a:gd name="connsiteX3" fmla="*/ 740101 w 10006502"/>
              <a:gd name="connsiteY3" fmla="*/ 2044931 h 3669682"/>
              <a:gd name="connsiteX4" fmla="*/ 681912 w 10006502"/>
              <a:gd name="connsiteY4" fmla="*/ 3549535 h 3669682"/>
              <a:gd name="connsiteX5" fmla="*/ 3350298 w 10006502"/>
              <a:gd name="connsiteY5" fmla="*/ 3574473 h 3669682"/>
              <a:gd name="connsiteX6" fmla="*/ 9244021 w 10006502"/>
              <a:gd name="connsiteY6" fmla="*/ 3491346 h 3669682"/>
              <a:gd name="connsiteX0" fmla="*/ 158210 w 9796602"/>
              <a:gd name="connsiteY0" fmla="*/ 33251 h 3669682"/>
              <a:gd name="connsiteX1" fmla="*/ 8271432 w 9796602"/>
              <a:gd name="connsiteY1" fmla="*/ 0 h 3669682"/>
              <a:gd name="connsiteX2" fmla="*/ 8936450 w 9796602"/>
              <a:gd name="connsiteY2" fmla="*/ 1936866 h 3669682"/>
              <a:gd name="connsiteX3" fmla="*/ 740101 w 9796602"/>
              <a:gd name="connsiteY3" fmla="*/ 2044931 h 3669682"/>
              <a:gd name="connsiteX4" fmla="*/ 681912 w 9796602"/>
              <a:gd name="connsiteY4" fmla="*/ 3549535 h 3669682"/>
              <a:gd name="connsiteX5" fmla="*/ 3350298 w 9796602"/>
              <a:gd name="connsiteY5" fmla="*/ 3574473 h 3669682"/>
              <a:gd name="connsiteX6" fmla="*/ 9244021 w 9796602"/>
              <a:gd name="connsiteY6" fmla="*/ 3491346 h 3669682"/>
              <a:gd name="connsiteX0" fmla="*/ 158210 w 9792124"/>
              <a:gd name="connsiteY0" fmla="*/ 33251 h 3669682"/>
              <a:gd name="connsiteX1" fmla="*/ 8271432 w 9792124"/>
              <a:gd name="connsiteY1" fmla="*/ 0 h 3669682"/>
              <a:gd name="connsiteX2" fmla="*/ 8936450 w 9792124"/>
              <a:gd name="connsiteY2" fmla="*/ 1936866 h 3669682"/>
              <a:gd name="connsiteX3" fmla="*/ 740101 w 9792124"/>
              <a:gd name="connsiteY3" fmla="*/ 2044931 h 3669682"/>
              <a:gd name="connsiteX4" fmla="*/ 681912 w 9792124"/>
              <a:gd name="connsiteY4" fmla="*/ 3549535 h 3669682"/>
              <a:gd name="connsiteX5" fmla="*/ 3350298 w 9792124"/>
              <a:gd name="connsiteY5" fmla="*/ 3574473 h 3669682"/>
              <a:gd name="connsiteX6" fmla="*/ 9244021 w 9792124"/>
              <a:gd name="connsiteY6" fmla="*/ 3491346 h 3669682"/>
              <a:gd name="connsiteX0" fmla="*/ 158210 w 9531516"/>
              <a:gd name="connsiteY0" fmla="*/ 33251 h 3669682"/>
              <a:gd name="connsiteX1" fmla="*/ 8271432 w 9531516"/>
              <a:gd name="connsiteY1" fmla="*/ 0 h 3669682"/>
              <a:gd name="connsiteX2" fmla="*/ 8936450 w 9531516"/>
              <a:gd name="connsiteY2" fmla="*/ 1936866 h 3669682"/>
              <a:gd name="connsiteX3" fmla="*/ 740101 w 9531516"/>
              <a:gd name="connsiteY3" fmla="*/ 2044931 h 3669682"/>
              <a:gd name="connsiteX4" fmla="*/ 681912 w 9531516"/>
              <a:gd name="connsiteY4" fmla="*/ 3549535 h 3669682"/>
              <a:gd name="connsiteX5" fmla="*/ 3350298 w 9531516"/>
              <a:gd name="connsiteY5" fmla="*/ 3574473 h 3669682"/>
              <a:gd name="connsiteX6" fmla="*/ 9244021 w 9531516"/>
              <a:gd name="connsiteY6" fmla="*/ 3491346 h 3669682"/>
              <a:gd name="connsiteX0" fmla="*/ 118227 w 9204038"/>
              <a:gd name="connsiteY0" fmla="*/ 33251 h 3669682"/>
              <a:gd name="connsiteX1" fmla="*/ 8231449 w 9204038"/>
              <a:gd name="connsiteY1" fmla="*/ 0 h 3669682"/>
              <a:gd name="connsiteX2" fmla="*/ 8339515 w 9204038"/>
              <a:gd name="connsiteY2" fmla="*/ 1920241 h 3669682"/>
              <a:gd name="connsiteX3" fmla="*/ 700118 w 9204038"/>
              <a:gd name="connsiteY3" fmla="*/ 2044931 h 3669682"/>
              <a:gd name="connsiteX4" fmla="*/ 641929 w 9204038"/>
              <a:gd name="connsiteY4" fmla="*/ 3549535 h 3669682"/>
              <a:gd name="connsiteX5" fmla="*/ 3310315 w 9204038"/>
              <a:gd name="connsiteY5" fmla="*/ 3574473 h 3669682"/>
              <a:gd name="connsiteX6" fmla="*/ 9204038 w 9204038"/>
              <a:gd name="connsiteY6" fmla="*/ 3491346 h 3669682"/>
              <a:gd name="connsiteX0" fmla="*/ 118227 w 9461800"/>
              <a:gd name="connsiteY0" fmla="*/ 33251 h 3669682"/>
              <a:gd name="connsiteX1" fmla="*/ 8231449 w 9461800"/>
              <a:gd name="connsiteY1" fmla="*/ 0 h 3669682"/>
              <a:gd name="connsiteX2" fmla="*/ 8339515 w 9461800"/>
              <a:gd name="connsiteY2" fmla="*/ 1920241 h 3669682"/>
              <a:gd name="connsiteX3" fmla="*/ 700118 w 9461800"/>
              <a:gd name="connsiteY3" fmla="*/ 2044931 h 3669682"/>
              <a:gd name="connsiteX4" fmla="*/ 641929 w 9461800"/>
              <a:gd name="connsiteY4" fmla="*/ 3549535 h 3669682"/>
              <a:gd name="connsiteX5" fmla="*/ 3310315 w 9461800"/>
              <a:gd name="connsiteY5" fmla="*/ 3574473 h 3669682"/>
              <a:gd name="connsiteX6" fmla="*/ 9204038 w 9461800"/>
              <a:gd name="connsiteY6" fmla="*/ 3491346 h 3669682"/>
              <a:gd name="connsiteX0" fmla="*/ 23 w 9343596"/>
              <a:gd name="connsiteY0" fmla="*/ 33251 h 3680729"/>
              <a:gd name="connsiteX1" fmla="*/ 8113245 w 9343596"/>
              <a:gd name="connsiteY1" fmla="*/ 0 h 3680729"/>
              <a:gd name="connsiteX2" fmla="*/ 8221311 w 9343596"/>
              <a:gd name="connsiteY2" fmla="*/ 1920241 h 3680729"/>
              <a:gd name="connsiteX3" fmla="*/ 1662568 w 9343596"/>
              <a:gd name="connsiteY3" fmla="*/ 1895302 h 3680729"/>
              <a:gd name="connsiteX4" fmla="*/ 523725 w 9343596"/>
              <a:gd name="connsiteY4" fmla="*/ 3549535 h 3680729"/>
              <a:gd name="connsiteX5" fmla="*/ 3192111 w 9343596"/>
              <a:gd name="connsiteY5" fmla="*/ 3574473 h 3680729"/>
              <a:gd name="connsiteX6" fmla="*/ 9085834 w 9343596"/>
              <a:gd name="connsiteY6" fmla="*/ 3491346 h 3680729"/>
              <a:gd name="connsiteX0" fmla="*/ 23 w 9343596"/>
              <a:gd name="connsiteY0" fmla="*/ 33251 h 3680729"/>
              <a:gd name="connsiteX1" fmla="*/ 8113245 w 9343596"/>
              <a:gd name="connsiteY1" fmla="*/ 0 h 3680729"/>
              <a:gd name="connsiteX2" fmla="*/ 8221311 w 9343596"/>
              <a:gd name="connsiteY2" fmla="*/ 1920241 h 3680729"/>
              <a:gd name="connsiteX3" fmla="*/ 1662568 w 9343596"/>
              <a:gd name="connsiteY3" fmla="*/ 1895302 h 3680729"/>
              <a:gd name="connsiteX4" fmla="*/ 523725 w 9343596"/>
              <a:gd name="connsiteY4" fmla="*/ 3549535 h 3680729"/>
              <a:gd name="connsiteX5" fmla="*/ 3192111 w 9343596"/>
              <a:gd name="connsiteY5" fmla="*/ 3574473 h 3680729"/>
              <a:gd name="connsiteX6" fmla="*/ 9085834 w 9343596"/>
              <a:gd name="connsiteY6" fmla="*/ 3491346 h 3680729"/>
              <a:gd name="connsiteX0" fmla="*/ 23 w 9343596"/>
              <a:gd name="connsiteY0" fmla="*/ 33251 h 3904253"/>
              <a:gd name="connsiteX1" fmla="*/ 8113245 w 9343596"/>
              <a:gd name="connsiteY1" fmla="*/ 0 h 3904253"/>
              <a:gd name="connsiteX2" fmla="*/ 8221311 w 9343596"/>
              <a:gd name="connsiteY2" fmla="*/ 1920241 h 3904253"/>
              <a:gd name="connsiteX3" fmla="*/ 1662568 w 9343596"/>
              <a:gd name="connsiteY3" fmla="*/ 1895302 h 3904253"/>
              <a:gd name="connsiteX4" fmla="*/ 1645943 w 9343596"/>
              <a:gd name="connsiteY4" fmla="*/ 3815542 h 3904253"/>
              <a:gd name="connsiteX5" fmla="*/ 3192111 w 9343596"/>
              <a:gd name="connsiteY5" fmla="*/ 3574473 h 3904253"/>
              <a:gd name="connsiteX6" fmla="*/ 9085834 w 9343596"/>
              <a:gd name="connsiteY6" fmla="*/ 3491346 h 3904253"/>
              <a:gd name="connsiteX0" fmla="*/ 23 w 9343596"/>
              <a:gd name="connsiteY0" fmla="*/ 33251 h 3816419"/>
              <a:gd name="connsiteX1" fmla="*/ 8113245 w 9343596"/>
              <a:gd name="connsiteY1" fmla="*/ 0 h 3816419"/>
              <a:gd name="connsiteX2" fmla="*/ 8221311 w 9343596"/>
              <a:gd name="connsiteY2" fmla="*/ 1920241 h 3816419"/>
              <a:gd name="connsiteX3" fmla="*/ 1662568 w 9343596"/>
              <a:gd name="connsiteY3" fmla="*/ 1895302 h 3816419"/>
              <a:gd name="connsiteX4" fmla="*/ 1645943 w 9343596"/>
              <a:gd name="connsiteY4" fmla="*/ 3815542 h 3816419"/>
              <a:gd name="connsiteX5" fmla="*/ 3192111 w 9343596"/>
              <a:gd name="connsiteY5" fmla="*/ 3574473 h 3816419"/>
              <a:gd name="connsiteX6" fmla="*/ 9085834 w 9343596"/>
              <a:gd name="connsiteY6" fmla="*/ 3491346 h 3816419"/>
              <a:gd name="connsiteX0" fmla="*/ 23 w 9343596"/>
              <a:gd name="connsiteY0" fmla="*/ 33251 h 3890456"/>
              <a:gd name="connsiteX1" fmla="*/ 8113245 w 9343596"/>
              <a:gd name="connsiteY1" fmla="*/ 0 h 3890456"/>
              <a:gd name="connsiteX2" fmla="*/ 8221311 w 9343596"/>
              <a:gd name="connsiteY2" fmla="*/ 1920241 h 3890456"/>
              <a:gd name="connsiteX3" fmla="*/ 1662568 w 9343596"/>
              <a:gd name="connsiteY3" fmla="*/ 1895302 h 3890456"/>
              <a:gd name="connsiteX4" fmla="*/ 1645943 w 9343596"/>
              <a:gd name="connsiteY4" fmla="*/ 3815542 h 3890456"/>
              <a:gd name="connsiteX5" fmla="*/ 9085834 w 9343596"/>
              <a:gd name="connsiteY5" fmla="*/ 3491346 h 3890456"/>
              <a:gd name="connsiteX0" fmla="*/ 23 w 9459907"/>
              <a:gd name="connsiteY0" fmla="*/ 33251 h 3987355"/>
              <a:gd name="connsiteX1" fmla="*/ 8113245 w 9459907"/>
              <a:gd name="connsiteY1" fmla="*/ 0 h 3987355"/>
              <a:gd name="connsiteX2" fmla="*/ 8221311 w 9459907"/>
              <a:gd name="connsiteY2" fmla="*/ 1920241 h 3987355"/>
              <a:gd name="connsiteX3" fmla="*/ 1662568 w 9459907"/>
              <a:gd name="connsiteY3" fmla="*/ 1895302 h 3987355"/>
              <a:gd name="connsiteX4" fmla="*/ 1645943 w 9459907"/>
              <a:gd name="connsiteY4" fmla="*/ 3815542 h 3987355"/>
              <a:gd name="connsiteX5" fmla="*/ 9459907 w 9459907"/>
              <a:gd name="connsiteY5" fmla="*/ 3848793 h 3987355"/>
              <a:gd name="connsiteX0" fmla="*/ 23 w 9459907"/>
              <a:gd name="connsiteY0" fmla="*/ 33251 h 3965624"/>
              <a:gd name="connsiteX1" fmla="*/ 8113245 w 9459907"/>
              <a:gd name="connsiteY1" fmla="*/ 0 h 3965624"/>
              <a:gd name="connsiteX2" fmla="*/ 8221311 w 9459907"/>
              <a:gd name="connsiteY2" fmla="*/ 1920241 h 3965624"/>
              <a:gd name="connsiteX3" fmla="*/ 1662568 w 9459907"/>
              <a:gd name="connsiteY3" fmla="*/ 1895302 h 3965624"/>
              <a:gd name="connsiteX4" fmla="*/ 1645943 w 9459907"/>
              <a:gd name="connsiteY4" fmla="*/ 3815542 h 3965624"/>
              <a:gd name="connsiteX5" fmla="*/ 9459907 w 9459907"/>
              <a:gd name="connsiteY5" fmla="*/ 3848793 h 3965624"/>
              <a:gd name="connsiteX0" fmla="*/ 23 w 9459907"/>
              <a:gd name="connsiteY0" fmla="*/ 33251 h 3848807"/>
              <a:gd name="connsiteX1" fmla="*/ 8113245 w 9459907"/>
              <a:gd name="connsiteY1" fmla="*/ 0 h 3848807"/>
              <a:gd name="connsiteX2" fmla="*/ 8221311 w 9459907"/>
              <a:gd name="connsiteY2" fmla="*/ 1920241 h 3848807"/>
              <a:gd name="connsiteX3" fmla="*/ 1662568 w 9459907"/>
              <a:gd name="connsiteY3" fmla="*/ 1895302 h 3848807"/>
              <a:gd name="connsiteX4" fmla="*/ 1645943 w 9459907"/>
              <a:gd name="connsiteY4" fmla="*/ 3815542 h 3848807"/>
              <a:gd name="connsiteX5" fmla="*/ 9459907 w 9459907"/>
              <a:gd name="connsiteY5" fmla="*/ 3848793 h 3848807"/>
              <a:gd name="connsiteX0" fmla="*/ 23 w 9459907"/>
              <a:gd name="connsiteY0" fmla="*/ 33251 h 3848793"/>
              <a:gd name="connsiteX1" fmla="*/ 8113245 w 9459907"/>
              <a:gd name="connsiteY1" fmla="*/ 0 h 3848793"/>
              <a:gd name="connsiteX2" fmla="*/ 8221311 w 9459907"/>
              <a:gd name="connsiteY2" fmla="*/ 1920241 h 3848793"/>
              <a:gd name="connsiteX3" fmla="*/ 1662568 w 9459907"/>
              <a:gd name="connsiteY3" fmla="*/ 1895302 h 3848793"/>
              <a:gd name="connsiteX4" fmla="*/ 1645943 w 9459907"/>
              <a:gd name="connsiteY4" fmla="*/ 3815542 h 3848793"/>
              <a:gd name="connsiteX5" fmla="*/ 9459907 w 9459907"/>
              <a:gd name="connsiteY5" fmla="*/ 3848793 h 3848793"/>
              <a:gd name="connsiteX0" fmla="*/ 23 w 9459907"/>
              <a:gd name="connsiteY0" fmla="*/ 33251 h 3848793"/>
              <a:gd name="connsiteX1" fmla="*/ 8113245 w 9459907"/>
              <a:gd name="connsiteY1" fmla="*/ 0 h 3848793"/>
              <a:gd name="connsiteX2" fmla="*/ 8221311 w 9459907"/>
              <a:gd name="connsiteY2" fmla="*/ 1920241 h 3848793"/>
              <a:gd name="connsiteX3" fmla="*/ 1662568 w 9459907"/>
              <a:gd name="connsiteY3" fmla="*/ 1895302 h 3848793"/>
              <a:gd name="connsiteX4" fmla="*/ 1645943 w 9459907"/>
              <a:gd name="connsiteY4" fmla="*/ 3815542 h 3848793"/>
              <a:gd name="connsiteX5" fmla="*/ 9459907 w 9459907"/>
              <a:gd name="connsiteY5" fmla="*/ 3848793 h 3848793"/>
              <a:gd name="connsiteX0" fmla="*/ 21 w 9759163"/>
              <a:gd name="connsiteY0" fmla="*/ 0 h 3859499"/>
              <a:gd name="connsiteX1" fmla="*/ 8412501 w 9759163"/>
              <a:gd name="connsiteY1" fmla="*/ 10706 h 3859499"/>
              <a:gd name="connsiteX2" fmla="*/ 8520567 w 9759163"/>
              <a:gd name="connsiteY2" fmla="*/ 1930947 h 3859499"/>
              <a:gd name="connsiteX3" fmla="*/ 1961824 w 9759163"/>
              <a:gd name="connsiteY3" fmla="*/ 1906008 h 3859499"/>
              <a:gd name="connsiteX4" fmla="*/ 1945199 w 9759163"/>
              <a:gd name="connsiteY4" fmla="*/ 3826248 h 3859499"/>
              <a:gd name="connsiteX5" fmla="*/ 9759163 w 9759163"/>
              <a:gd name="connsiteY5" fmla="*/ 3859499 h 3859499"/>
              <a:gd name="connsiteX0" fmla="*/ 21 w 9855806"/>
              <a:gd name="connsiteY0" fmla="*/ 0 h 3859499"/>
              <a:gd name="connsiteX1" fmla="*/ 8412501 w 9855806"/>
              <a:gd name="connsiteY1" fmla="*/ 10706 h 3859499"/>
              <a:gd name="connsiteX2" fmla="*/ 8520567 w 9855806"/>
              <a:gd name="connsiteY2" fmla="*/ 1930947 h 3859499"/>
              <a:gd name="connsiteX3" fmla="*/ 1961824 w 9855806"/>
              <a:gd name="connsiteY3" fmla="*/ 1906008 h 3859499"/>
              <a:gd name="connsiteX4" fmla="*/ 1945199 w 9855806"/>
              <a:gd name="connsiteY4" fmla="*/ 3826248 h 3859499"/>
              <a:gd name="connsiteX5" fmla="*/ 9759163 w 9855806"/>
              <a:gd name="connsiteY5" fmla="*/ 3859499 h 3859499"/>
              <a:gd name="connsiteX0" fmla="*/ 21 w 9863821"/>
              <a:gd name="connsiteY0" fmla="*/ 0 h 3859499"/>
              <a:gd name="connsiteX1" fmla="*/ 8412501 w 9863821"/>
              <a:gd name="connsiteY1" fmla="*/ 10706 h 3859499"/>
              <a:gd name="connsiteX2" fmla="*/ 8520567 w 9863821"/>
              <a:gd name="connsiteY2" fmla="*/ 1930947 h 3859499"/>
              <a:gd name="connsiteX3" fmla="*/ 1961824 w 9863821"/>
              <a:gd name="connsiteY3" fmla="*/ 1906008 h 3859499"/>
              <a:gd name="connsiteX4" fmla="*/ 1945199 w 9863821"/>
              <a:gd name="connsiteY4" fmla="*/ 3826248 h 3859499"/>
              <a:gd name="connsiteX5" fmla="*/ 9759163 w 9863821"/>
              <a:gd name="connsiteY5" fmla="*/ 3859499 h 3859499"/>
              <a:gd name="connsiteX0" fmla="*/ 21 w 9871879"/>
              <a:gd name="connsiteY0" fmla="*/ 0 h 3859499"/>
              <a:gd name="connsiteX1" fmla="*/ 8412501 w 9871879"/>
              <a:gd name="connsiteY1" fmla="*/ 10706 h 3859499"/>
              <a:gd name="connsiteX2" fmla="*/ 8520567 w 9871879"/>
              <a:gd name="connsiteY2" fmla="*/ 1930947 h 3859499"/>
              <a:gd name="connsiteX3" fmla="*/ 1961824 w 9871879"/>
              <a:gd name="connsiteY3" fmla="*/ 1906008 h 3859499"/>
              <a:gd name="connsiteX4" fmla="*/ 1945199 w 9871879"/>
              <a:gd name="connsiteY4" fmla="*/ 3826248 h 3859499"/>
              <a:gd name="connsiteX5" fmla="*/ 9759163 w 9871879"/>
              <a:gd name="connsiteY5" fmla="*/ 3859499 h 3859499"/>
              <a:gd name="connsiteX0" fmla="*/ 21 w 9759163"/>
              <a:gd name="connsiteY0" fmla="*/ 0 h 3859499"/>
              <a:gd name="connsiteX1" fmla="*/ 8412501 w 9759163"/>
              <a:gd name="connsiteY1" fmla="*/ 10706 h 3859499"/>
              <a:gd name="connsiteX2" fmla="*/ 8520567 w 9759163"/>
              <a:gd name="connsiteY2" fmla="*/ 1930947 h 3859499"/>
              <a:gd name="connsiteX3" fmla="*/ 1961824 w 9759163"/>
              <a:gd name="connsiteY3" fmla="*/ 1906008 h 3859499"/>
              <a:gd name="connsiteX4" fmla="*/ 1945199 w 9759163"/>
              <a:gd name="connsiteY4" fmla="*/ 3826248 h 3859499"/>
              <a:gd name="connsiteX5" fmla="*/ 9759163 w 9759163"/>
              <a:gd name="connsiteY5" fmla="*/ 3859499 h 3859499"/>
              <a:gd name="connsiteX0" fmla="*/ 21 w 9759163"/>
              <a:gd name="connsiteY0" fmla="*/ 0 h 3859499"/>
              <a:gd name="connsiteX1" fmla="*/ 8412501 w 9759163"/>
              <a:gd name="connsiteY1" fmla="*/ 10706 h 3859499"/>
              <a:gd name="connsiteX2" fmla="*/ 8520567 w 9759163"/>
              <a:gd name="connsiteY2" fmla="*/ 1930947 h 3859499"/>
              <a:gd name="connsiteX3" fmla="*/ 1961824 w 9759163"/>
              <a:gd name="connsiteY3" fmla="*/ 1906008 h 3859499"/>
              <a:gd name="connsiteX4" fmla="*/ 1945199 w 9759163"/>
              <a:gd name="connsiteY4" fmla="*/ 3826248 h 3859499"/>
              <a:gd name="connsiteX5" fmla="*/ 9759163 w 9759163"/>
              <a:gd name="connsiteY5" fmla="*/ 3859499 h 3859499"/>
              <a:gd name="connsiteX0" fmla="*/ 21 w 9759163"/>
              <a:gd name="connsiteY0" fmla="*/ 0 h 3859499"/>
              <a:gd name="connsiteX1" fmla="*/ 8412501 w 9759163"/>
              <a:gd name="connsiteY1" fmla="*/ 10706 h 3859499"/>
              <a:gd name="connsiteX2" fmla="*/ 8520567 w 9759163"/>
              <a:gd name="connsiteY2" fmla="*/ 1930947 h 3859499"/>
              <a:gd name="connsiteX3" fmla="*/ 1961824 w 9759163"/>
              <a:gd name="connsiteY3" fmla="*/ 1906008 h 3859499"/>
              <a:gd name="connsiteX4" fmla="*/ 1945199 w 9759163"/>
              <a:gd name="connsiteY4" fmla="*/ 3826248 h 3859499"/>
              <a:gd name="connsiteX5" fmla="*/ 9759163 w 9759163"/>
              <a:gd name="connsiteY5" fmla="*/ 3859499 h 385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9163" h="3859499">
                <a:moveTo>
                  <a:pt x="21" y="0"/>
                </a:moveTo>
                <a:cubicBezTo>
                  <a:pt x="-13833" y="2078"/>
                  <a:pt x="6817843" y="17633"/>
                  <a:pt x="8412501" y="10706"/>
                </a:cubicBezTo>
                <a:cubicBezTo>
                  <a:pt x="9838047" y="10076"/>
                  <a:pt x="10035301" y="1923391"/>
                  <a:pt x="8520567" y="1930947"/>
                </a:cubicBezTo>
                <a:lnTo>
                  <a:pt x="1961824" y="1906008"/>
                </a:lnTo>
                <a:cubicBezTo>
                  <a:pt x="766176" y="1930945"/>
                  <a:pt x="820210" y="3824863"/>
                  <a:pt x="1945199" y="3826248"/>
                </a:cubicBezTo>
                <a:lnTo>
                  <a:pt x="9759163" y="3859499"/>
                </a:lnTo>
              </a:path>
            </a:pathLst>
          </a:custGeom>
          <a:ln w="19050" cap="rnd">
            <a:solidFill>
              <a:schemeClr val="accent6"/>
            </a:solidFill>
            <a:prstDash val="sysDot"/>
            <a:round/>
            <a:headEnd type="oval"/>
            <a:tail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 w 9759163"/>
                      <a:gd name="connsiteY0" fmla="*/ 0 h 3649259"/>
                      <a:gd name="connsiteX1" fmla="*/ 8412501 w 9759163"/>
                      <a:gd name="connsiteY1" fmla="*/ 10122 h 3649259"/>
                      <a:gd name="connsiteX2" fmla="*/ 8520567 w 9759163"/>
                      <a:gd name="connsiteY2" fmla="*/ 1825761 h 3649259"/>
                      <a:gd name="connsiteX3" fmla="*/ 7793143 w 9759163"/>
                      <a:gd name="connsiteY3" fmla="*/ 1823146 h 3649259"/>
                      <a:gd name="connsiteX4" fmla="*/ 7196893 w 9759163"/>
                      <a:gd name="connsiteY4" fmla="*/ 1821002 h 3649259"/>
                      <a:gd name="connsiteX5" fmla="*/ 6731819 w 9759163"/>
                      <a:gd name="connsiteY5" fmla="*/ 1819330 h 3649259"/>
                      <a:gd name="connsiteX6" fmla="*/ 6266744 w 9759163"/>
                      <a:gd name="connsiteY6" fmla="*/ 1817658 h 3649259"/>
                      <a:gd name="connsiteX7" fmla="*/ 5670495 w 9759163"/>
                      <a:gd name="connsiteY7" fmla="*/ 1815514 h 3649259"/>
                      <a:gd name="connsiteX8" fmla="*/ 5074246 w 9759163"/>
                      <a:gd name="connsiteY8" fmla="*/ 1813371 h 3649259"/>
                      <a:gd name="connsiteX9" fmla="*/ 4609171 w 9759163"/>
                      <a:gd name="connsiteY9" fmla="*/ 1811699 h 3649259"/>
                      <a:gd name="connsiteX10" fmla="*/ 4144097 w 9759163"/>
                      <a:gd name="connsiteY10" fmla="*/ 1810027 h 3649259"/>
                      <a:gd name="connsiteX11" fmla="*/ 3547847 w 9759163"/>
                      <a:gd name="connsiteY11" fmla="*/ 1807883 h 3649259"/>
                      <a:gd name="connsiteX12" fmla="*/ 2886011 w 9759163"/>
                      <a:gd name="connsiteY12" fmla="*/ 1805504 h 3649259"/>
                      <a:gd name="connsiteX13" fmla="*/ 2486523 w 9759163"/>
                      <a:gd name="connsiteY13" fmla="*/ 1804067 h 3649259"/>
                      <a:gd name="connsiteX14" fmla="*/ 1961824 w 9759163"/>
                      <a:gd name="connsiteY14" fmla="*/ 1802181 h 3649259"/>
                      <a:gd name="connsiteX15" fmla="*/ 1945199 w 9759163"/>
                      <a:gd name="connsiteY15" fmla="*/ 3617819 h 3649259"/>
                      <a:gd name="connsiteX16" fmla="*/ 2659619 w 9759163"/>
                      <a:gd name="connsiteY16" fmla="*/ 3620694 h 3649259"/>
                      <a:gd name="connsiteX17" fmla="*/ 3295898 w 9759163"/>
                      <a:gd name="connsiteY17" fmla="*/ 3623254 h 3649259"/>
                      <a:gd name="connsiteX18" fmla="*/ 3932178 w 9759163"/>
                      <a:gd name="connsiteY18" fmla="*/ 3625814 h 3649259"/>
                      <a:gd name="connsiteX19" fmla="*/ 4255900 w 9759163"/>
                      <a:gd name="connsiteY19" fmla="*/ 3627116 h 3649259"/>
                      <a:gd name="connsiteX20" fmla="*/ 4657761 w 9759163"/>
                      <a:gd name="connsiteY20" fmla="*/ 3628733 h 3649259"/>
                      <a:gd name="connsiteX21" fmla="*/ 5294041 w 9759163"/>
                      <a:gd name="connsiteY21" fmla="*/ 3631293 h 3649259"/>
                      <a:gd name="connsiteX22" fmla="*/ 5774041 w 9759163"/>
                      <a:gd name="connsiteY22" fmla="*/ 3633225 h 3649259"/>
                      <a:gd name="connsiteX23" fmla="*/ 6175902 w 9759163"/>
                      <a:gd name="connsiteY23" fmla="*/ 3634842 h 3649259"/>
                      <a:gd name="connsiteX24" fmla="*/ 6812182 w 9759163"/>
                      <a:gd name="connsiteY24" fmla="*/ 3637402 h 3649259"/>
                      <a:gd name="connsiteX25" fmla="*/ 7370323 w 9759163"/>
                      <a:gd name="connsiteY25" fmla="*/ 3639647 h 3649259"/>
                      <a:gd name="connsiteX26" fmla="*/ 7928463 w 9759163"/>
                      <a:gd name="connsiteY26" fmla="*/ 3641893 h 3649259"/>
                      <a:gd name="connsiteX27" fmla="*/ 8642882 w 9759163"/>
                      <a:gd name="connsiteY27" fmla="*/ 3644768 h 3649259"/>
                      <a:gd name="connsiteX28" fmla="*/ 9279162 w 9759163"/>
                      <a:gd name="connsiteY28" fmla="*/ 3647328 h 3649259"/>
                      <a:gd name="connsiteX29" fmla="*/ 9759163 w 9759163"/>
                      <a:gd name="connsiteY29" fmla="*/ 3649259 h 3649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759163" h="3649259" extrusionOk="0">
                        <a:moveTo>
                          <a:pt x="21" y="0"/>
                        </a:moveTo>
                        <a:cubicBezTo>
                          <a:pt x="-329655" y="-192842"/>
                          <a:pt x="6394130" y="175698"/>
                          <a:pt x="8412501" y="10122"/>
                        </a:cubicBezTo>
                        <a:cubicBezTo>
                          <a:pt x="10029579" y="49849"/>
                          <a:pt x="9614281" y="1832004"/>
                          <a:pt x="8520567" y="1825761"/>
                        </a:cubicBezTo>
                        <a:cubicBezTo>
                          <a:pt x="8321931" y="1890759"/>
                          <a:pt x="8050321" y="1823450"/>
                          <a:pt x="7793143" y="1823146"/>
                        </a:cubicBezTo>
                        <a:cubicBezTo>
                          <a:pt x="7535965" y="1822842"/>
                          <a:pt x="7404402" y="1755530"/>
                          <a:pt x="7196893" y="1821002"/>
                        </a:cubicBezTo>
                        <a:cubicBezTo>
                          <a:pt x="6989384" y="1886474"/>
                          <a:pt x="6863850" y="1807110"/>
                          <a:pt x="6731819" y="1819330"/>
                        </a:cubicBezTo>
                        <a:cubicBezTo>
                          <a:pt x="6599788" y="1831550"/>
                          <a:pt x="6379309" y="1803056"/>
                          <a:pt x="6266744" y="1817658"/>
                        </a:cubicBezTo>
                        <a:cubicBezTo>
                          <a:pt x="6154179" y="1832260"/>
                          <a:pt x="5939657" y="1764633"/>
                          <a:pt x="5670495" y="1815514"/>
                        </a:cubicBezTo>
                        <a:cubicBezTo>
                          <a:pt x="5401333" y="1866396"/>
                          <a:pt x="5310691" y="1793266"/>
                          <a:pt x="5074246" y="1813371"/>
                        </a:cubicBezTo>
                        <a:cubicBezTo>
                          <a:pt x="4837801" y="1833476"/>
                          <a:pt x="4734807" y="1765475"/>
                          <a:pt x="4609171" y="1811699"/>
                        </a:cubicBezTo>
                        <a:cubicBezTo>
                          <a:pt x="4483535" y="1857923"/>
                          <a:pt x="4302602" y="1784049"/>
                          <a:pt x="4144097" y="1810027"/>
                        </a:cubicBezTo>
                        <a:cubicBezTo>
                          <a:pt x="3985592" y="1836005"/>
                          <a:pt x="3714089" y="1799414"/>
                          <a:pt x="3547847" y="1807883"/>
                        </a:cubicBezTo>
                        <a:cubicBezTo>
                          <a:pt x="3381605" y="1816352"/>
                          <a:pt x="3130763" y="1791029"/>
                          <a:pt x="2886011" y="1805504"/>
                        </a:cubicBezTo>
                        <a:cubicBezTo>
                          <a:pt x="2641259" y="1819979"/>
                          <a:pt x="2602583" y="1775864"/>
                          <a:pt x="2486523" y="1804067"/>
                        </a:cubicBezTo>
                        <a:cubicBezTo>
                          <a:pt x="2370463" y="1832270"/>
                          <a:pt x="2143248" y="1761256"/>
                          <a:pt x="1961824" y="1802181"/>
                        </a:cubicBezTo>
                        <a:cubicBezTo>
                          <a:pt x="800656" y="1663577"/>
                          <a:pt x="670664" y="3641066"/>
                          <a:pt x="1945199" y="3617819"/>
                        </a:cubicBezTo>
                        <a:cubicBezTo>
                          <a:pt x="2107844" y="3577936"/>
                          <a:pt x="2361074" y="3626537"/>
                          <a:pt x="2659619" y="3620694"/>
                        </a:cubicBezTo>
                        <a:cubicBezTo>
                          <a:pt x="2958164" y="3614851"/>
                          <a:pt x="2983333" y="3653030"/>
                          <a:pt x="3295898" y="3623254"/>
                        </a:cubicBezTo>
                        <a:cubicBezTo>
                          <a:pt x="3608463" y="3593478"/>
                          <a:pt x="3649397" y="3639631"/>
                          <a:pt x="3932178" y="3625814"/>
                        </a:cubicBezTo>
                        <a:cubicBezTo>
                          <a:pt x="4214959" y="3611997"/>
                          <a:pt x="4129303" y="3659090"/>
                          <a:pt x="4255900" y="3627116"/>
                        </a:cubicBezTo>
                        <a:cubicBezTo>
                          <a:pt x="4382497" y="3595143"/>
                          <a:pt x="4498996" y="3655642"/>
                          <a:pt x="4657761" y="3628733"/>
                        </a:cubicBezTo>
                        <a:cubicBezTo>
                          <a:pt x="4816526" y="3601824"/>
                          <a:pt x="5073546" y="3660726"/>
                          <a:pt x="5294041" y="3631293"/>
                        </a:cubicBezTo>
                        <a:cubicBezTo>
                          <a:pt x="5514536" y="3601861"/>
                          <a:pt x="5673844" y="3689373"/>
                          <a:pt x="5774041" y="3633225"/>
                        </a:cubicBezTo>
                        <a:cubicBezTo>
                          <a:pt x="5874238" y="3577077"/>
                          <a:pt x="6004729" y="3682183"/>
                          <a:pt x="6175902" y="3634842"/>
                        </a:cubicBezTo>
                        <a:cubicBezTo>
                          <a:pt x="6347075" y="3587501"/>
                          <a:pt x="6551924" y="3705333"/>
                          <a:pt x="6812182" y="3637402"/>
                        </a:cubicBezTo>
                        <a:cubicBezTo>
                          <a:pt x="7072440" y="3569471"/>
                          <a:pt x="7106637" y="3666257"/>
                          <a:pt x="7370323" y="3639647"/>
                        </a:cubicBezTo>
                        <a:cubicBezTo>
                          <a:pt x="7634009" y="3613037"/>
                          <a:pt x="7655074" y="3672831"/>
                          <a:pt x="7928463" y="3641893"/>
                        </a:cubicBezTo>
                        <a:cubicBezTo>
                          <a:pt x="8201852" y="3610955"/>
                          <a:pt x="8394512" y="3712225"/>
                          <a:pt x="8642882" y="3644768"/>
                        </a:cubicBezTo>
                        <a:cubicBezTo>
                          <a:pt x="8891252" y="3577311"/>
                          <a:pt x="8988353" y="3719696"/>
                          <a:pt x="9279162" y="3647328"/>
                        </a:cubicBezTo>
                        <a:cubicBezTo>
                          <a:pt x="9569971" y="3574960"/>
                          <a:pt x="9578571" y="3704352"/>
                          <a:pt x="9759163" y="36492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E9B458-C091-A14E-91B8-7554779C5EF4}"/>
              </a:ext>
            </a:extLst>
          </p:cNvPr>
          <p:cNvSpPr/>
          <p:nvPr/>
        </p:nvSpPr>
        <p:spPr>
          <a:xfrm>
            <a:off x="1036804" y="2540366"/>
            <a:ext cx="936501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Broken Access Control</a:t>
            </a:r>
            <a:r>
              <a:rPr lang="en-US" sz="1100" kern="0">
                <a:solidFill>
                  <a:srgbClr val="7C9EAA"/>
                </a:solidFill>
                <a:latin typeface="Montserrat SemiBold"/>
                <a:ea typeface="+mn-lt"/>
                <a:cs typeface="+mn-lt"/>
              </a:rPr>
              <a:t> </a:t>
            </a:r>
            <a:endParaRPr lang="en-US">
              <a:solidFill>
                <a:srgbClr val="7C9EAA"/>
              </a:solidFill>
              <a:latin typeface="Montserrat SemiBold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11EC21-C3AC-E444-9CA1-A2E3478A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655" y="1872530"/>
            <a:ext cx="457200" cy="292100"/>
          </a:xfrm>
          <a:prstGeom prst="rect">
            <a:avLst/>
          </a:prstGeom>
          <a:noFill/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742F0E8-ADF0-9C48-A74B-05015258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42" y="1872530"/>
            <a:ext cx="457200" cy="2921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3A34CEB-1773-A547-8952-E0AA9518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112" y="1872530"/>
            <a:ext cx="457200" cy="2921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32252DD-9A7B-694D-B16F-7BFD4AD98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05" y="5503626"/>
            <a:ext cx="457200" cy="2921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7D9895-F472-5D47-B145-6DC82D2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02" y="5503626"/>
            <a:ext cx="457200" cy="2921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08931EF-06F3-724C-A484-EA6E30D2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65547" y="3693138"/>
            <a:ext cx="457200" cy="27378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BB74000-2B58-A146-9A03-65CC7409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6056" y="3674826"/>
            <a:ext cx="457200" cy="2921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D2190DD-8DC2-9344-AC4A-7BF8C08E4469}"/>
              </a:ext>
            </a:extLst>
          </p:cNvPr>
          <p:cNvSpPr/>
          <p:nvPr/>
        </p:nvSpPr>
        <p:spPr>
          <a:xfrm>
            <a:off x="6500447" y="2540366"/>
            <a:ext cx="936501" cy="169277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665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Injection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107" name="Rectangle 6">
            <a:extLst>
              <a:ext uri="{FF2B5EF4-FFF2-40B4-BE49-F238E27FC236}">
                <a16:creationId xmlns:a16="http://schemas.microsoft.com/office/drawing/2014/main" id="{6009028D-07A0-4B45-875D-DC3E358D9AC6}"/>
              </a:ext>
            </a:extLst>
          </p:cNvPr>
          <p:cNvSpPr/>
          <p:nvPr/>
        </p:nvSpPr>
        <p:spPr>
          <a:xfrm>
            <a:off x="9433216" y="2540366"/>
            <a:ext cx="936501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Insecure Design</a:t>
            </a:r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768F5282-2ED6-E14D-AB86-D406C8C794CE}"/>
              </a:ext>
            </a:extLst>
          </p:cNvPr>
          <p:cNvSpPr/>
          <p:nvPr/>
        </p:nvSpPr>
        <p:spPr>
          <a:xfrm>
            <a:off x="1264443" y="1777665"/>
            <a:ext cx="481225" cy="481351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01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0" name="Oval 34">
            <a:extLst>
              <a:ext uri="{FF2B5EF4-FFF2-40B4-BE49-F238E27FC236}">
                <a16:creationId xmlns:a16="http://schemas.microsoft.com/office/drawing/2014/main" id="{CF18645C-BA63-874F-9C43-FDD551A0EF64}"/>
              </a:ext>
            </a:extLst>
          </p:cNvPr>
          <p:cNvSpPr/>
          <p:nvPr/>
        </p:nvSpPr>
        <p:spPr>
          <a:xfrm>
            <a:off x="3781561" y="1774861"/>
            <a:ext cx="481225" cy="484155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</a:t>
            </a:r>
            <a:r>
              <a:rPr kumimoji="0" lang="en-US" sz="1000" b="1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</a:rPr>
              <a:t>2</a:t>
            </a:r>
          </a:p>
        </p:txBody>
      </p:sp>
      <p:sp>
        <p:nvSpPr>
          <p:cNvPr id="111" name="Oval 34">
            <a:extLst>
              <a:ext uri="{FF2B5EF4-FFF2-40B4-BE49-F238E27FC236}">
                <a16:creationId xmlns:a16="http://schemas.microsoft.com/office/drawing/2014/main" id="{CFB54EC4-5265-9244-918D-C50B3F0F8A11}"/>
              </a:ext>
            </a:extLst>
          </p:cNvPr>
          <p:cNvSpPr/>
          <p:nvPr/>
        </p:nvSpPr>
        <p:spPr>
          <a:xfrm>
            <a:off x="6670682" y="1777665"/>
            <a:ext cx="481225" cy="481351"/>
          </a:xfrm>
          <a:prstGeom prst="ellipse">
            <a:avLst/>
          </a:prstGeom>
          <a:solidFill>
            <a:schemeClr val="bg2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03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2" name="Oval 34">
            <a:extLst>
              <a:ext uri="{FF2B5EF4-FFF2-40B4-BE49-F238E27FC236}">
                <a16:creationId xmlns:a16="http://schemas.microsoft.com/office/drawing/2014/main" id="{AD9EE74D-D965-054A-81DC-98304D7C0B60}"/>
              </a:ext>
            </a:extLst>
          </p:cNvPr>
          <p:cNvSpPr/>
          <p:nvPr/>
        </p:nvSpPr>
        <p:spPr>
          <a:xfrm>
            <a:off x="9631191" y="1777665"/>
            <a:ext cx="481225" cy="481351"/>
          </a:xfrm>
          <a:prstGeom prst="ellipse">
            <a:avLst/>
          </a:prstGeom>
          <a:solidFill>
            <a:schemeClr val="tx2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04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3" name="Oval 34">
            <a:extLst>
              <a:ext uri="{FF2B5EF4-FFF2-40B4-BE49-F238E27FC236}">
                <a16:creationId xmlns:a16="http://schemas.microsoft.com/office/drawing/2014/main" id="{E703DC4E-79BF-5A41-8D71-018EA616EA97}"/>
              </a:ext>
            </a:extLst>
          </p:cNvPr>
          <p:cNvSpPr/>
          <p:nvPr/>
        </p:nvSpPr>
        <p:spPr>
          <a:xfrm>
            <a:off x="9631191" y="3570251"/>
            <a:ext cx="481225" cy="481351"/>
          </a:xfrm>
          <a:prstGeom prst="ellipse">
            <a:avLst/>
          </a:prstGeom>
          <a:solidFill>
            <a:srgbClr val="D12028">
              <a:alpha val="50196"/>
            </a:srgbClr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05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4" name="Oval 34">
            <a:extLst>
              <a:ext uri="{FF2B5EF4-FFF2-40B4-BE49-F238E27FC236}">
                <a16:creationId xmlns:a16="http://schemas.microsoft.com/office/drawing/2014/main" id="{36417AD2-7930-4C42-874D-EA0F882A59F6}"/>
              </a:ext>
            </a:extLst>
          </p:cNvPr>
          <p:cNvSpPr/>
          <p:nvPr/>
        </p:nvSpPr>
        <p:spPr>
          <a:xfrm>
            <a:off x="6670682" y="3570251"/>
            <a:ext cx="481225" cy="481351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06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5" name="Oval 34">
            <a:extLst>
              <a:ext uri="{FF2B5EF4-FFF2-40B4-BE49-F238E27FC236}">
                <a16:creationId xmlns:a16="http://schemas.microsoft.com/office/drawing/2014/main" id="{2C9AD4A8-A25C-CE4D-B878-46C3BA273375}"/>
              </a:ext>
            </a:extLst>
          </p:cNvPr>
          <p:cNvSpPr/>
          <p:nvPr/>
        </p:nvSpPr>
        <p:spPr>
          <a:xfrm>
            <a:off x="3753823" y="3580200"/>
            <a:ext cx="481225" cy="481351"/>
          </a:xfrm>
          <a:prstGeom prst="ellipse">
            <a:avLst/>
          </a:prstGeom>
          <a:solidFill>
            <a:srgbClr val="EB8E41">
              <a:alpha val="50196"/>
            </a:srgbClr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07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C3B6536-CB4C-2440-9B72-41F5E801EEF4}"/>
              </a:ext>
            </a:extLst>
          </p:cNvPr>
          <p:cNvSpPr/>
          <p:nvPr/>
        </p:nvSpPr>
        <p:spPr>
          <a:xfrm>
            <a:off x="3327404" y="4370681"/>
            <a:ext cx="1317500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Identification and Authentication Failures</a:t>
            </a:r>
            <a:endParaRPr kumimoji="0"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09DA0D7-96AA-8F48-A47C-6048C982B998}"/>
              </a:ext>
            </a:extLst>
          </p:cNvPr>
          <p:cNvSpPr/>
          <p:nvPr/>
        </p:nvSpPr>
        <p:spPr>
          <a:xfrm>
            <a:off x="9284129" y="4362398"/>
            <a:ext cx="1226392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srgbClr val="7C9EAA"/>
                </a:solidFill>
                <a:latin typeface="Montserrat SemiBold"/>
                <a:ea typeface="ＭＳ Ｐゴシック"/>
              </a:rPr>
              <a:t>Security Misconfiguration</a:t>
            </a:r>
            <a:endParaRPr lang="en-US" sz="1100" b="1" u="none" strike="noStrike" kern="0" cap="none" spc="0" normalizeH="0" baseline="0" noProof="0" dirty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20" name="Oval 34">
            <a:extLst>
              <a:ext uri="{FF2B5EF4-FFF2-40B4-BE49-F238E27FC236}">
                <a16:creationId xmlns:a16="http://schemas.microsoft.com/office/drawing/2014/main" id="{DCC00263-DACF-7449-8D80-A2899F4737F5}"/>
              </a:ext>
            </a:extLst>
          </p:cNvPr>
          <p:cNvSpPr/>
          <p:nvPr/>
        </p:nvSpPr>
        <p:spPr>
          <a:xfrm>
            <a:off x="9631369" y="5393927"/>
            <a:ext cx="481225" cy="481351"/>
          </a:xfrm>
          <a:prstGeom prst="ellipse">
            <a:avLst/>
          </a:prstGeom>
          <a:solidFill>
            <a:schemeClr val="bg2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</a:rPr>
              <a:t>10</a:t>
            </a:r>
          </a:p>
        </p:txBody>
      </p:sp>
      <p:sp>
        <p:nvSpPr>
          <p:cNvPr id="121" name="Oval 34">
            <a:extLst>
              <a:ext uri="{FF2B5EF4-FFF2-40B4-BE49-F238E27FC236}">
                <a16:creationId xmlns:a16="http://schemas.microsoft.com/office/drawing/2014/main" id="{E43CE39D-9F8C-F544-9480-F95FB4007146}"/>
              </a:ext>
            </a:extLst>
          </p:cNvPr>
          <p:cNvSpPr/>
          <p:nvPr/>
        </p:nvSpPr>
        <p:spPr>
          <a:xfrm>
            <a:off x="6706573" y="5395938"/>
            <a:ext cx="481225" cy="481351"/>
          </a:xfrm>
          <a:prstGeom prst="ellipse">
            <a:avLst/>
          </a:prstGeom>
          <a:solidFill>
            <a:schemeClr val="tx2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09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9B77BA5-25B5-A143-9547-3BBF4A12292A}"/>
              </a:ext>
            </a:extLst>
          </p:cNvPr>
          <p:cNvSpPr/>
          <p:nvPr/>
        </p:nvSpPr>
        <p:spPr>
          <a:xfrm>
            <a:off x="3417329" y="6160292"/>
            <a:ext cx="1170962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Software and Data Integrity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4104AF9-7CB9-494A-95A0-D95A360DD4B5}"/>
              </a:ext>
            </a:extLst>
          </p:cNvPr>
          <p:cNvSpPr/>
          <p:nvPr/>
        </p:nvSpPr>
        <p:spPr>
          <a:xfrm>
            <a:off x="6291107" y="6160292"/>
            <a:ext cx="1296565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Security Logging and Monitoring Failures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/>
              <a:ea typeface="ＭＳ Ｐゴシック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F8104EA-A5E9-F248-87C5-4BDA246F3942}"/>
              </a:ext>
            </a:extLst>
          </p:cNvPr>
          <p:cNvSpPr/>
          <p:nvPr/>
        </p:nvSpPr>
        <p:spPr>
          <a:xfrm>
            <a:off x="9433216" y="6160292"/>
            <a:ext cx="936501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Server-Side Request Forgery</a:t>
            </a:r>
            <a:endParaRPr lang="en-US" sz="1100" b="1" u="none" strike="noStrike" kern="0" cap="none" spc="0" normalizeH="0" baseline="0" noProof="0">
              <a:ln>
                <a:noFill/>
              </a:ln>
              <a:solidFill>
                <a:srgbClr val="7C9EAA"/>
              </a:solidFill>
              <a:effectLst/>
              <a:uLnTx/>
              <a:uFillTx/>
              <a:latin typeface="Montserrat SemiBold" pitchFamily="2" charset="77"/>
              <a:ea typeface="ＭＳ Ｐゴシック" pitchFamily="34" charset="-128"/>
            </a:endParaRPr>
          </a:p>
        </p:txBody>
      </p:sp>
      <p:sp>
        <p:nvSpPr>
          <p:cNvPr id="125" name="Oval 34">
            <a:extLst>
              <a:ext uri="{FF2B5EF4-FFF2-40B4-BE49-F238E27FC236}">
                <a16:creationId xmlns:a16="http://schemas.microsoft.com/office/drawing/2014/main" id="{E9ABDA7F-98ED-D946-B2F0-71C69B117682}"/>
              </a:ext>
            </a:extLst>
          </p:cNvPr>
          <p:cNvSpPr/>
          <p:nvPr/>
        </p:nvSpPr>
        <p:spPr>
          <a:xfrm>
            <a:off x="3792013" y="5383102"/>
            <a:ext cx="481225" cy="481351"/>
          </a:xfrm>
          <a:prstGeom prst="ellipse">
            <a:avLst/>
          </a:prstGeom>
          <a:solidFill>
            <a:srgbClr val="8FB5C0"/>
          </a:solidFill>
          <a:ln w="63500">
            <a:solidFill>
              <a:srgbClr val="C8C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FFFF"/>
                </a:solidFill>
                <a:latin typeface="Montserrat" pitchFamily="2" charset="77"/>
              </a:rPr>
              <a:t>08</a:t>
            </a:r>
            <a:endParaRPr kumimoji="0" lang="en-US" sz="1000" b="1" u="none" strike="noStrike" kern="1200" cap="none" spc="0" normalizeH="0" baseline="0" noProof="0">
              <a:solidFill>
                <a:srgbClr val="FFFFFF"/>
              </a:solidFill>
              <a:effectLst/>
              <a:uLnTx/>
              <a:uFillTx/>
              <a:latin typeface="Montserrat" pitchFamily="2" charset="77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6556A3A3-68AA-AF42-B6B5-AA9B709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00724" y="3693138"/>
            <a:ext cx="457200" cy="27378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01C7CC07-5A34-F04D-8514-09B24AD0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655" y="5490941"/>
            <a:ext cx="457200" cy="292100"/>
          </a:xfrm>
          <a:prstGeom prst="rect">
            <a:avLst/>
          </a:prstGeom>
          <a:noFill/>
        </p:spPr>
      </p:pic>
      <p:sp>
        <p:nvSpPr>
          <p:cNvPr id="7" name="!!Title">
            <a:extLst>
              <a:ext uri="{FF2B5EF4-FFF2-40B4-BE49-F238E27FC236}">
                <a16:creationId xmlns:a16="http://schemas.microsoft.com/office/drawing/2014/main" id="{4EE6A936-DC5A-46AF-BA58-F45512B3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pl-PL">
                <a:solidFill>
                  <a:schemeClr val="bg1"/>
                </a:solidFill>
                <a:ea typeface="+mj-lt"/>
                <a:cs typeface="+mj-lt"/>
              </a:rPr>
              <a:t>OWASP Top 10 na 2021</a:t>
            </a:r>
            <a:endParaRPr lang="pl-P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D55CE9-18F7-415A-B332-FE5BD1BD9DD7}"/>
              </a:ext>
            </a:extLst>
          </p:cNvPr>
          <p:cNvSpPr/>
          <p:nvPr/>
        </p:nvSpPr>
        <p:spPr>
          <a:xfrm>
            <a:off x="3449805" y="2540365"/>
            <a:ext cx="1134938" cy="338554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7C9EAA"/>
                </a:solidFill>
                <a:latin typeface="Montserrat SemiBold"/>
              </a:rPr>
              <a:t>Cryptographic Failures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59B359-BA5B-4670-AA5D-341CD037F482}"/>
              </a:ext>
            </a:extLst>
          </p:cNvPr>
          <p:cNvSpPr/>
          <p:nvPr/>
        </p:nvSpPr>
        <p:spPr>
          <a:xfrm>
            <a:off x="6084386" y="4369680"/>
            <a:ext cx="1701468" cy="507831"/>
          </a:xfrm>
          <a:prstGeom prst="rect">
            <a:avLst/>
          </a:prstGeom>
          <a:ln w="2857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9665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Vulnerable and Outdated </a:t>
            </a:r>
            <a:endParaRPr lang="en-US"/>
          </a:p>
          <a:p>
            <a:pPr algn="ctr" defTabSz="966595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>
                <a:solidFill>
                  <a:srgbClr val="7C9EAA"/>
                </a:solidFill>
                <a:latin typeface="Montserrat SemiBold"/>
                <a:ea typeface="ＭＳ Ｐゴシック"/>
              </a:rPr>
              <a:t>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04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e_ASC">
  <a:themeElements>
    <a:clrScheme name="ASC 1">
      <a:dk1>
        <a:srgbClr val="000000"/>
      </a:dk1>
      <a:lt1>
        <a:srgbClr val="FFFFFF"/>
      </a:lt1>
      <a:dk2>
        <a:srgbClr val="0F2638"/>
      </a:dk2>
      <a:lt2>
        <a:srgbClr val="909CAD"/>
      </a:lt2>
      <a:accent1>
        <a:srgbClr val="234688"/>
      </a:accent1>
      <a:accent2>
        <a:srgbClr val="7CD1E6"/>
      </a:accent2>
      <a:accent3>
        <a:srgbClr val="7C9EAA"/>
      </a:accent3>
      <a:accent4>
        <a:srgbClr val="2D3538"/>
      </a:accent4>
      <a:accent5>
        <a:srgbClr val="D12028"/>
      </a:accent5>
      <a:accent6>
        <a:srgbClr val="EB8E41"/>
      </a:accent6>
      <a:hlink>
        <a:srgbClr val="000000"/>
      </a:hlink>
      <a:folHlink>
        <a:srgbClr val="595959"/>
      </a:folHlink>
    </a:clrScheme>
    <a:fontScheme name="Altkom">
      <a:majorFont>
        <a:latin typeface="Montserrat Medium"/>
        <a:ea typeface=""/>
        <a:cs typeface=""/>
      </a:majorFont>
      <a:minorFont>
        <a:latin typeface="Montserrat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ASC" id="{6324918E-25D0-2349-9F6E-4B8D2CDC022F}" vid="{B55A5999-005E-2C43-A1C7-E0B78064348F}"/>
    </a:ext>
  </a:extLst>
</a:theme>
</file>

<file path=ppt/theme/theme2.xml><?xml version="1.0" encoding="utf-8"?>
<a:theme xmlns:a="http://schemas.openxmlformats.org/drawingml/2006/main" name="Okladka Ogol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Theme_ASC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Theme_ASC</vt:lpstr>
      <vt:lpstr>Okladka Ogolna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Organizacja </vt:lpstr>
      <vt:lpstr>PowerPoint Presentation</vt:lpstr>
      <vt:lpstr>Słownik pojęć</vt:lpstr>
      <vt:lpstr>OWASP Top 10 na 2021</vt:lpstr>
      <vt:lpstr>A01: Broken Access Control</vt:lpstr>
      <vt:lpstr>A01: Broken Access Control</vt:lpstr>
      <vt:lpstr>A02: Cryptographic Failures</vt:lpstr>
      <vt:lpstr>A03: Injection</vt:lpstr>
      <vt:lpstr>A03: Injection</vt:lpstr>
      <vt:lpstr>A04: Insecure Design</vt:lpstr>
      <vt:lpstr>A05: Security Misconfiguration</vt:lpstr>
      <vt:lpstr>A06: Vulnerable and Outdated  Components</vt:lpstr>
      <vt:lpstr>A07: Identification and Authentication Failures</vt:lpstr>
      <vt:lpstr>A08: Software and Data Integrity Failures</vt:lpstr>
      <vt:lpstr>A09: Security Logging and Monitoring Failures</vt:lpstr>
      <vt:lpstr>A10: Server-Side Request Forgery</vt:lpstr>
      <vt:lpstr>Q&amp;A </vt:lpstr>
      <vt:lpstr>Polecenia</vt:lpstr>
    </vt:vector>
  </TitlesOfParts>
  <Company>SimpleSmart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Hamilton</dc:creator>
  <cp:revision>1183</cp:revision>
  <dcterms:created xsi:type="dcterms:W3CDTF">2015-08-05T05:56:41Z</dcterms:created>
  <dcterms:modified xsi:type="dcterms:W3CDTF">2022-01-19T18:24:39Z</dcterms:modified>
</cp:coreProperties>
</file>